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65" r:id="rId5"/>
    <p:sldMasterId id="2147483670" r:id="rId6"/>
  </p:sldMasterIdLst>
  <p:notesMasterIdLst>
    <p:notesMasterId r:id="rId32"/>
  </p:notesMasterIdLst>
  <p:sldIdLst>
    <p:sldId id="318" r:id="rId7"/>
    <p:sldId id="331" r:id="rId8"/>
    <p:sldId id="330" r:id="rId9"/>
    <p:sldId id="288" r:id="rId10"/>
    <p:sldId id="286" r:id="rId11"/>
    <p:sldId id="289" r:id="rId12"/>
    <p:sldId id="290" r:id="rId13"/>
    <p:sldId id="321" r:id="rId14"/>
    <p:sldId id="325" r:id="rId15"/>
    <p:sldId id="278" r:id="rId16"/>
    <p:sldId id="275" r:id="rId17"/>
    <p:sldId id="266" r:id="rId18"/>
    <p:sldId id="315" r:id="rId19"/>
    <p:sldId id="281" r:id="rId20"/>
    <p:sldId id="322" r:id="rId21"/>
    <p:sldId id="257" r:id="rId22"/>
    <p:sldId id="324" r:id="rId23"/>
    <p:sldId id="326" r:id="rId24"/>
    <p:sldId id="319" r:id="rId25"/>
    <p:sldId id="341" r:id="rId26"/>
    <p:sldId id="327" r:id="rId27"/>
    <p:sldId id="328" r:id="rId28"/>
    <p:sldId id="329" r:id="rId29"/>
    <p:sldId id="258" r:id="rId30"/>
    <p:sldId id="340"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entury Gothic" panose="020B0502020202020204" pitchFamily="34" charset="0"/>
      <p:regular r:id="rId39"/>
      <p:bold r:id="rId40"/>
      <p:italic r:id="rId41"/>
      <p:boldItalic r:id="rId42"/>
    </p:embeddedFont>
    <p:embeddedFont>
      <p:font typeface="Gagalin" panose="00000500000000000000" pitchFamily="2" charset="0"/>
      <p:regular r:id="rId43"/>
    </p:embeddedFont>
    <p:embeddedFont>
      <p:font typeface="Montserrat" panose="00000500000000000000" pitchFamily="2" charset="0"/>
      <p:regular r:id="rId44"/>
      <p:bold r:id="rId45"/>
      <p:italic r:id="rId46"/>
      <p:boldItalic r:id="rId47"/>
    </p:embeddedFont>
    <p:embeddedFont>
      <p:font typeface="Roboto" panose="02000000000000000000" pitchFamily="2" charset="0"/>
      <p:regular r:id="rId48"/>
      <p:bold r:id="rId49"/>
      <p:italic r:id="rId50"/>
      <p:boldItalic r:id="rId51"/>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9A7842-C670-FF4F-E482-0BCDFA280790}" name="Lenike Sundström" initials="LS" userId="5511e9e553ff71b3" providerId="Windows Live"/>
  <p188:author id="{DC4E49F0-4D91-06BF-372E-32D74A3EAD85}" name="Sofie Hedegaard Gadeberg" initials="SHG" userId="S::shg@tec.dk::56bd6b48-db30-429a-971f-96a37ffaf21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CB729E-3248-46BE-8601-E7F93DB271EE}" v="3" dt="2024-07-01T09:04:24.0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5978" autoAdjust="0"/>
  </p:normalViewPr>
  <p:slideViewPr>
    <p:cSldViewPr snapToGrid="0">
      <p:cViewPr varScale="1">
        <p:scale>
          <a:sx n="50" d="100"/>
          <a:sy n="50" d="100"/>
        </p:scale>
        <p:origin x="11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font" Target="fonts/font19.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4.xml"/><Relationship Id="rId41" Type="http://schemas.openxmlformats.org/officeDocument/2006/relationships/font" Target="fonts/font9.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49" Type="http://schemas.openxmlformats.org/officeDocument/2006/relationships/font" Target="fonts/font17.fntdata"/><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12.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Hedegaard Gadeberg" userId="56bd6b48-db30-429a-971f-96a37ffaf212" providerId="ADAL" clId="{80CB729E-3248-46BE-8601-E7F93DB271EE}"/>
    <pc:docChg chg="custSel addSld modSld sldOrd">
      <pc:chgData name="Sofie Hedegaard Gadeberg" userId="56bd6b48-db30-429a-971f-96a37ffaf212" providerId="ADAL" clId="{80CB729E-3248-46BE-8601-E7F93DB271EE}" dt="2024-07-01T09:09:38.216" v="28" actId="20577"/>
      <pc:docMkLst>
        <pc:docMk/>
      </pc:docMkLst>
      <pc:sldChg chg="modSp mod">
        <pc:chgData name="Sofie Hedegaard Gadeberg" userId="56bd6b48-db30-429a-971f-96a37ffaf212" providerId="ADAL" clId="{80CB729E-3248-46BE-8601-E7F93DB271EE}" dt="2024-07-01T09:09:38.216" v="28" actId="20577"/>
        <pc:sldMkLst>
          <pc:docMk/>
          <pc:sldMk cId="2505681457" sldId="318"/>
        </pc:sldMkLst>
        <pc:spChg chg="mod">
          <ac:chgData name="Sofie Hedegaard Gadeberg" userId="56bd6b48-db30-429a-971f-96a37ffaf212" providerId="ADAL" clId="{80CB729E-3248-46BE-8601-E7F93DB271EE}" dt="2024-07-01T09:09:38.216" v="28" actId="20577"/>
          <ac:spMkLst>
            <pc:docMk/>
            <pc:sldMk cId="2505681457" sldId="318"/>
            <ac:spMk id="2" creationId="{37F84D5F-635B-8A69-4C31-D41FA15C7D8A}"/>
          </ac:spMkLst>
        </pc:spChg>
      </pc:sldChg>
      <pc:sldChg chg="addSp delSp modSp mod">
        <pc:chgData name="Sofie Hedegaard Gadeberg" userId="56bd6b48-db30-429a-971f-96a37ffaf212" providerId="ADAL" clId="{80CB729E-3248-46BE-8601-E7F93DB271EE}" dt="2024-07-01T09:04:29.280" v="11" actId="207"/>
        <pc:sldMkLst>
          <pc:docMk/>
          <pc:sldMk cId="232866767" sldId="340"/>
        </pc:sldMkLst>
        <pc:spChg chg="mod">
          <ac:chgData name="Sofie Hedegaard Gadeberg" userId="56bd6b48-db30-429a-971f-96a37ffaf212" providerId="ADAL" clId="{80CB729E-3248-46BE-8601-E7F93DB271EE}" dt="2024-07-01T09:03:53.544" v="5" actId="20577"/>
          <ac:spMkLst>
            <pc:docMk/>
            <pc:sldMk cId="232866767" sldId="340"/>
            <ac:spMk id="5" creationId="{AB1D5D42-CB3B-8CF4-5413-308DB0410FAC}"/>
          </ac:spMkLst>
        </pc:spChg>
        <pc:graphicFrameChg chg="del">
          <ac:chgData name="Sofie Hedegaard Gadeberg" userId="56bd6b48-db30-429a-971f-96a37ffaf212" providerId="ADAL" clId="{80CB729E-3248-46BE-8601-E7F93DB271EE}" dt="2024-07-01T09:04:02.470" v="6" actId="478"/>
          <ac:graphicFrameMkLst>
            <pc:docMk/>
            <pc:sldMk cId="232866767" sldId="340"/>
            <ac:graphicFrameMk id="2" creationId="{52A7EAEB-B5AB-D01C-50B6-3B9FF6A1FCC1}"/>
          </ac:graphicFrameMkLst>
        </pc:graphicFrameChg>
        <pc:graphicFrameChg chg="add mod modGraphic">
          <ac:chgData name="Sofie Hedegaard Gadeberg" userId="56bd6b48-db30-429a-971f-96a37ffaf212" providerId="ADAL" clId="{80CB729E-3248-46BE-8601-E7F93DB271EE}" dt="2024-07-01T09:04:29.280" v="11" actId="207"/>
          <ac:graphicFrameMkLst>
            <pc:docMk/>
            <pc:sldMk cId="232866767" sldId="340"/>
            <ac:graphicFrameMk id="3" creationId="{4BFC116B-199D-23D6-EE55-58DD66B6D9AC}"/>
          </ac:graphicFrameMkLst>
        </pc:graphicFrameChg>
      </pc:sldChg>
      <pc:sldChg chg="add ord">
        <pc:chgData name="Sofie Hedegaard Gadeberg" userId="56bd6b48-db30-429a-971f-96a37ffaf212" providerId="ADAL" clId="{80CB729E-3248-46BE-8601-E7F93DB271EE}" dt="2024-07-01T09:05:25.333" v="14"/>
        <pc:sldMkLst>
          <pc:docMk/>
          <pc:sldMk cId="1583528150" sldId="341"/>
        </pc:sldMkLst>
      </pc:sldChg>
    </pc:docChg>
  </pc:docChgLst>
  <pc:docChgLst>
    <pc:chgData name="Anna Overgaard Toft" userId="fc2eff8c-2f2c-416b-9d2e-61abe03e87f8" providerId="ADAL" clId="{1A4C6DDD-198E-4E27-9C6A-DA04FEA74DA6}"/>
    <pc:docChg chg="undo custSel modSld">
      <pc:chgData name="Anna Overgaard Toft" userId="fc2eff8c-2f2c-416b-9d2e-61abe03e87f8" providerId="ADAL" clId="{1A4C6DDD-198E-4E27-9C6A-DA04FEA74DA6}" dt="2024-07-01T10:20:21.273" v="474" actId="20577"/>
      <pc:docMkLst>
        <pc:docMk/>
      </pc:docMkLst>
      <pc:sldChg chg="modSp mod">
        <pc:chgData name="Anna Overgaard Toft" userId="fc2eff8c-2f2c-416b-9d2e-61abe03e87f8" providerId="ADAL" clId="{1A4C6DDD-198E-4E27-9C6A-DA04FEA74DA6}" dt="2024-06-27T08:40:15.010" v="240" actId="20577"/>
        <pc:sldMkLst>
          <pc:docMk/>
          <pc:sldMk cId="835307445" sldId="257"/>
        </pc:sldMkLst>
        <pc:spChg chg="mod">
          <ac:chgData name="Anna Overgaard Toft" userId="fc2eff8c-2f2c-416b-9d2e-61abe03e87f8" providerId="ADAL" clId="{1A4C6DDD-198E-4E27-9C6A-DA04FEA74DA6}" dt="2024-06-27T08:40:15.010" v="240" actId="20577"/>
          <ac:spMkLst>
            <pc:docMk/>
            <pc:sldMk cId="835307445" sldId="257"/>
            <ac:spMk id="5" creationId="{8BB0E9A0-E196-7F16-71F2-6102E3053538}"/>
          </ac:spMkLst>
        </pc:spChg>
        <pc:picChg chg="mod modCrop">
          <ac:chgData name="Anna Overgaard Toft" userId="fc2eff8c-2f2c-416b-9d2e-61abe03e87f8" providerId="ADAL" clId="{1A4C6DDD-198E-4E27-9C6A-DA04FEA74DA6}" dt="2024-06-27T08:40:09.747" v="234" actId="29295"/>
          <ac:picMkLst>
            <pc:docMk/>
            <pc:sldMk cId="835307445" sldId="257"/>
            <ac:picMk id="2" creationId="{CC138A03-BF53-9E5D-CF27-AF4705C2C0B3}"/>
          </ac:picMkLst>
        </pc:picChg>
      </pc:sldChg>
      <pc:sldChg chg="modNotesTx">
        <pc:chgData name="Anna Overgaard Toft" userId="fc2eff8c-2f2c-416b-9d2e-61abe03e87f8" providerId="ADAL" clId="{1A4C6DDD-198E-4E27-9C6A-DA04FEA74DA6}" dt="2024-06-27T08:44:20.122" v="345" actId="20577"/>
        <pc:sldMkLst>
          <pc:docMk/>
          <pc:sldMk cId="1296886023" sldId="266"/>
        </pc:sldMkLst>
      </pc:sldChg>
      <pc:sldChg chg="modNotesTx">
        <pc:chgData name="Anna Overgaard Toft" userId="fc2eff8c-2f2c-416b-9d2e-61abe03e87f8" providerId="ADAL" clId="{1A4C6DDD-198E-4E27-9C6A-DA04FEA74DA6}" dt="2024-06-27T12:21:29.923" v="431"/>
        <pc:sldMkLst>
          <pc:docMk/>
          <pc:sldMk cId="2390251197" sldId="275"/>
        </pc:sldMkLst>
      </pc:sldChg>
      <pc:sldChg chg="modNotesTx">
        <pc:chgData name="Anna Overgaard Toft" userId="fc2eff8c-2f2c-416b-9d2e-61abe03e87f8" providerId="ADAL" clId="{1A4C6DDD-198E-4E27-9C6A-DA04FEA74DA6}" dt="2024-06-27T08:47:21.793" v="411" actId="20577"/>
        <pc:sldMkLst>
          <pc:docMk/>
          <pc:sldMk cId="3710964214" sldId="278"/>
        </pc:sldMkLst>
      </pc:sldChg>
      <pc:sldChg chg="modSp mod">
        <pc:chgData name="Anna Overgaard Toft" userId="fc2eff8c-2f2c-416b-9d2e-61abe03e87f8" providerId="ADAL" clId="{1A4C6DDD-198E-4E27-9C6A-DA04FEA74DA6}" dt="2024-06-27T07:32:51.347" v="35" actId="14826"/>
        <pc:sldMkLst>
          <pc:docMk/>
          <pc:sldMk cId="2573972401" sldId="286"/>
        </pc:sldMkLst>
        <pc:spChg chg="mod">
          <ac:chgData name="Anna Overgaard Toft" userId="fc2eff8c-2f2c-416b-9d2e-61abe03e87f8" providerId="ADAL" clId="{1A4C6DDD-198E-4E27-9C6A-DA04FEA74DA6}" dt="2024-06-27T07:32:27.773" v="33" actId="20577"/>
          <ac:spMkLst>
            <pc:docMk/>
            <pc:sldMk cId="2573972401" sldId="286"/>
            <ac:spMk id="9" creationId="{057FD053-D17A-2CED-5B29-BBF68CF23DE6}"/>
          </ac:spMkLst>
        </pc:spChg>
        <pc:picChg chg="mod">
          <ac:chgData name="Anna Overgaard Toft" userId="fc2eff8c-2f2c-416b-9d2e-61abe03e87f8" providerId="ADAL" clId="{1A4C6DDD-198E-4E27-9C6A-DA04FEA74DA6}" dt="2024-06-27T07:32:51.347" v="35" actId="14826"/>
          <ac:picMkLst>
            <pc:docMk/>
            <pc:sldMk cId="2573972401" sldId="286"/>
            <ac:picMk id="3" creationId="{423DCAA8-20F8-21C6-59FC-4A2A4F32BB51}"/>
          </ac:picMkLst>
        </pc:picChg>
        <pc:picChg chg="mod">
          <ac:chgData name="Anna Overgaard Toft" userId="fc2eff8c-2f2c-416b-9d2e-61abe03e87f8" providerId="ADAL" clId="{1A4C6DDD-198E-4E27-9C6A-DA04FEA74DA6}" dt="2024-06-27T07:32:45.542" v="34" actId="14826"/>
          <ac:picMkLst>
            <pc:docMk/>
            <pc:sldMk cId="2573972401" sldId="286"/>
            <ac:picMk id="7" creationId="{EF7D7BD3-3969-FE85-60BF-450D875CA866}"/>
          </ac:picMkLst>
        </pc:picChg>
      </pc:sldChg>
      <pc:sldChg chg="modSp mod">
        <pc:chgData name="Anna Overgaard Toft" userId="fc2eff8c-2f2c-416b-9d2e-61abe03e87f8" providerId="ADAL" clId="{1A4C6DDD-198E-4E27-9C6A-DA04FEA74DA6}" dt="2024-07-01T10:20:21.273" v="474" actId="20577"/>
        <pc:sldMkLst>
          <pc:docMk/>
          <pc:sldMk cId="1017526249" sldId="288"/>
        </pc:sldMkLst>
        <pc:spChg chg="mod">
          <ac:chgData name="Anna Overgaard Toft" userId="fc2eff8c-2f2c-416b-9d2e-61abe03e87f8" providerId="ADAL" clId="{1A4C6DDD-198E-4E27-9C6A-DA04FEA74DA6}" dt="2024-07-01T10:20:21.273" v="474" actId="20577"/>
          <ac:spMkLst>
            <pc:docMk/>
            <pc:sldMk cId="1017526249" sldId="288"/>
            <ac:spMk id="9" creationId="{057FD053-D17A-2CED-5B29-BBF68CF23DE6}"/>
          </ac:spMkLst>
        </pc:spChg>
        <pc:picChg chg="mod">
          <ac:chgData name="Anna Overgaard Toft" userId="fc2eff8c-2f2c-416b-9d2e-61abe03e87f8" providerId="ADAL" clId="{1A4C6DDD-198E-4E27-9C6A-DA04FEA74DA6}" dt="2024-06-27T08:54:10.804" v="414" actId="14826"/>
          <ac:picMkLst>
            <pc:docMk/>
            <pc:sldMk cId="1017526249" sldId="288"/>
            <ac:picMk id="7" creationId="{F20DC1A1-C0AC-F90B-88F4-70F0B7D03D96}"/>
          </ac:picMkLst>
        </pc:picChg>
      </pc:sldChg>
      <pc:sldChg chg="addSp delSp modSp mod delAnim modAnim modNotesTx">
        <pc:chgData name="Anna Overgaard Toft" userId="fc2eff8c-2f2c-416b-9d2e-61abe03e87f8" providerId="ADAL" clId="{1A4C6DDD-198E-4E27-9C6A-DA04FEA74DA6}" dt="2024-06-27T07:34:08.347" v="57" actId="14100"/>
        <pc:sldMkLst>
          <pc:docMk/>
          <pc:sldMk cId="4155942248" sldId="290"/>
        </pc:sldMkLst>
        <pc:picChg chg="add mod">
          <ac:chgData name="Anna Overgaard Toft" userId="fc2eff8c-2f2c-416b-9d2e-61abe03e87f8" providerId="ADAL" clId="{1A4C6DDD-198E-4E27-9C6A-DA04FEA74DA6}" dt="2024-06-27T07:34:08.347" v="57" actId="14100"/>
          <ac:picMkLst>
            <pc:docMk/>
            <pc:sldMk cId="4155942248" sldId="290"/>
            <ac:picMk id="2" creationId="{171DFCCB-FCD8-B810-3CC8-591BDF551C5D}"/>
          </ac:picMkLst>
        </pc:picChg>
        <pc:picChg chg="del">
          <ac:chgData name="Anna Overgaard Toft" userId="fc2eff8c-2f2c-416b-9d2e-61abe03e87f8" providerId="ADAL" clId="{1A4C6DDD-198E-4E27-9C6A-DA04FEA74DA6}" dt="2024-06-27T07:33:41.414" v="54" actId="478"/>
          <ac:picMkLst>
            <pc:docMk/>
            <pc:sldMk cId="4155942248" sldId="290"/>
            <ac:picMk id="3" creationId="{3BB2D696-8FA7-23C0-F90F-E6321C888841}"/>
          </ac:picMkLst>
        </pc:picChg>
      </pc:sldChg>
      <pc:sldChg chg="modSp mod">
        <pc:chgData name="Anna Overgaard Toft" userId="fc2eff8c-2f2c-416b-9d2e-61abe03e87f8" providerId="ADAL" clId="{1A4C6DDD-198E-4E27-9C6A-DA04FEA74DA6}" dt="2024-06-27T08:38:41.813" v="225" actId="20577"/>
        <pc:sldMkLst>
          <pc:docMk/>
          <pc:sldMk cId="1121907896" sldId="315"/>
        </pc:sldMkLst>
        <pc:spChg chg="mod">
          <ac:chgData name="Anna Overgaard Toft" userId="fc2eff8c-2f2c-416b-9d2e-61abe03e87f8" providerId="ADAL" clId="{1A4C6DDD-198E-4E27-9C6A-DA04FEA74DA6}" dt="2024-06-27T08:37:48.973" v="184" actId="20577"/>
          <ac:spMkLst>
            <pc:docMk/>
            <pc:sldMk cId="1121907896" sldId="315"/>
            <ac:spMk id="6" creationId="{284B0BCB-23CB-FD10-87A8-246FBAF98317}"/>
          </ac:spMkLst>
        </pc:spChg>
        <pc:spChg chg="mod">
          <ac:chgData name="Anna Overgaard Toft" userId="fc2eff8c-2f2c-416b-9d2e-61abe03e87f8" providerId="ADAL" clId="{1A4C6DDD-198E-4E27-9C6A-DA04FEA74DA6}" dt="2024-06-27T08:38:06.651" v="205" actId="20577"/>
          <ac:spMkLst>
            <pc:docMk/>
            <pc:sldMk cId="1121907896" sldId="315"/>
            <ac:spMk id="8" creationId="{7294F34A-2797-7424-60CD-33B46144C9ED}"/>
          </ac:spMkLst>
        </pc:spChg>
        <pc:spChg chg="mod">
          <ac:chgData name="Anna Overgaard Toft" userId="fc2eff8c-2f2c-416b-9d2e-61abe03e87f8" providerId="ADAL" clId="{1A4C6DDD-198E-4E27-9C6A-DA04FEA74DA6}" dt="2024-06-27T08:38:41.813" v="225" actId="20577"/>
          <ac:spMkLst>
            <pc:docMk/>
            <pc:sldMk cId="1121907896" sldId="315"/>
            <ac:spMk id="9" creationId="{154C0D4F-542C-9C65-B6B8-66CC89C88AD9}"/>
          </ac:spMkLst>
        </pc:spChg>
      </pc:sldChg>
      <pc:sldChg chg="modSp mod">
        <pc:chgData name="Anna Overgaard Toft" userId="fc2eff8c-2f2c-416b-9d2e-61abe03e87f8" providerId="ADAL" clId="{1A4C6DDD-198E-4E27-9C6A-DA04FEA74DA6}" dt="2024-06-27T07:29:05.359" v="8" actId="20577"/>
        <pc:sldMkLst>
          <pc:docMk/>
          <pc:sldMk cId="2505681457" sldId="318"/>
        </pc:sldMkLst>
        <pc:spChg chg="mod">
          <ac:chgData name="Anna Overgaard Toft" userId="fc2eff8c-2f2c-416b-9d2e-61abe03e87f8" providerId="ADAL" clId="{1A4C6DDD-198E-4E27-9C6A-DA04FEA74DA6}" dt="2024-06-27T07:29:05.359" v="8" actId="20577"/>
          <ac:spMkLst>
            <pc:docMk/>
            <pc:sldMk cId="2505681457" sldId="318"/>
            <ac:spMk id="2" creationId="{37F84D5F-635B-8A69-4C31-D41FA15C7D8A}"/>
          </ac:spMkLst>
        </pc:spChg>
      </pc:sldChg>
      <pc:sldChg chg="modSp mod">
        <pc:chgData name="Anna Overgaard Toft" userId="fc2eff8c-2f2c-416b-9d2e-61abe03e87f8" providerId="ADAL" clId="{1A4C6DDD-198E-4E27-9C6A-DA04FEA74DA6}" dt="2024-06-27T08:42:20.538" v="318" actId="29295"/>
        <pc:sldMkLst>
          <pc:docMk/>
          <pc:sldMk cId="3993550461" sldId="319"/>
        </pc:sldMkLst>
        <pc:picChg chg="mod modCrop">
          <ac:chgData name="Anna Overgaard Toft" userId="fc2eff8c-2f2c-416b-9d2e-61abe03e87f8" providerId="ADAL" clId="{1A4C6DDD-198E-4E27-9C6A-DA04FEA74DA6}" dt="2024-06-27T08:42:20.538" v="318" actId="29295"/>
          <ac:picMkLst>
            <pc:docMk/>
            <pc:sldMk cId="3993550461" sldId="319"/>
            <ac:picMk id="2" creationId="{CC138A03-BF53-9E5D-CF27-AF4705C2C0B3}"/>
          </ac:picMkLst>
        </pc:picChg>
      </pc:sldChg>
      <pc:sldChg chg="addSp delSp modSp mod delAnim modAnim modNotesTx">
        <pc:chgData name="Anna Overgaard Toft" userId="fc2eff8c-2f2c-416b-9d2e-61abe03e87f8" providerId="ADAL" clId="{1A4C6DDD-198E-4E27-9C6A-DA04FEA74DA6}" dt="2024-06-27T12:22:30.728" v="439" actId="113"/>
        <pc:sldMkLst>
          <pc:docMk/>
          <pc:sldMk cId="1620095014" sldId="324"/>
        </pc:sldMkLst>
        <pc:spChg chg="mod">
          <ac:chgData name="Anna Overgaard Toft" userId="fc2eff8c-2f2c-416b-9d2e-61abe03e87f8" providerId="ADAL" clId="{1A4C6DDD-198E-4E27-9C6A-DA04FEA74DA6}" dt="2024-06-27T08:40:45.025" v="254" actId="20577"/>
          <ac:spMkLst>
            <pc:docMk/>
            <pc:sldMk cId="1620095014" sldId="324"/>
            <ac:spMk id="3" creationId="{16E0AE22-485D-185A-6B89-35DE97CC1FEB}"/>
          </ac:spMkLst>
        </pc:spChg>
        <pc:picChg chg="add mod">
          <ac:chgData name="Anna Overgaard Toft" userId="fc2eff8c-2f2c-416b-9d2e-61abe03e87f8" providerId="ADAL" clId="{1A4C6DDD-198E-4E27-9C6A-DA04FEA74DA6}" dt="2024-06-27T12:22:27.557" v="438" actId="1076"/>
          <ac:picMkLst>
            <pc:docMk/>
            <pc:sldMk cId="1620095014" sldId="324"/>
            <ac:picMk id="2" creationId="{7FADA633-A1DF-B48D-423B-34B38F0AB64E}"/>
          </ac:picMkLst>
        </pc:picChg>
        <pc:picChg chg="del">
          <ac:chgData name="Anna Overgaard Toft" userId="fc2eff8c-2f2c-416b-9d2e-61abe03e87f8" providerId="ADAL" clId="{1A4C6DDD-198E-4E27-9C6A-DA04FEA74DA6}" dt="2024-06-27T08:41:11.483" v="307" actId="478"/>
          <ac:picMkLst>
            <pc:docMk/>
            <pc:sldMk cId="1620095014" sldId="324"/>
            <ac:picMk id="2" creationId="{C831C4C8-7CDB-9171-6BA2-D4F3FC5D199F}"/>
          </ac:picMkLst>
        </pc:picChg>
        <pc:picChg chg="add del mod">
          <ac:chgData name="Anna Overgaard Toft" userId="fc2eff8c-2f2c-416b-9d2e-61abe03e87f8" providerId="ADAL" clId="{1A4C6DDD-198E-4E27-9C6A-DA04FEA74DA6}" dt="2024-06-27T12:21:39.270" v="432" actId="478"/>
          <ac:picMkLst>
            <pc:docMk/>
            <pc:sldMk cId="1620095014" sldId="324"/>
            <ac:picMk id="4" creationId="{CAA71BB8-4874-84FB-6670-9B28645E00AC}"/>
          </ac:picMkLst>
        </pc:picChg>
      </pc:sldChg>
      <pc:sldChg chg="modSp mod">
        <pc:chgData name="Anna Overgaard Toft" userId="fc2eff8c-2f2c-416b-9d2e-61abe03e87f8" providerId="ADAL" clId="{1A4C6DDD-198E-4E27-9C6A-DA04FEA74DA6}" dt="2024-06-27T08:52:35.363" v="413" actId="14826"/>
        <pc:sldMkLst>
          <pc:docMk/>
          <pc:sldMk cId="1041158585" sldId="327"/>
        </pc:sldMkLst>
        <pc:spChg chg="mod">
          <ac:chgData name="Anna Overgaard Toft" userId="fc2eff8c-2f2c-416b-9d2e-61abe03e87f8" providerId="ADAL" clId="{1A4C6DDD-198E-4E27-9C6A-DA04FEA74DA6}" dt="2024-06-27T08:42:34.429" v="322" actId="20577"/>
          <ac:spMkLst>
            <pc:docMk/>
            <pc:sldMk cId="1041158585" sldId="327"/>
            <ac:spMk id="2" creationId="{A244FC52-F85E-5E2E-1A64-4C3D42F578B2}"/>
          </ac:spMkLst>
        </pc:spChg>
        <pc:picChg chg="mod">
          <ac:chgData name="Anna Overgaard Toft" userId="fc2eff8c-2f2c-416b-9d2e-61abe03e87f8" providerId="ADAL" clId="{1A4C6DDD-198E-4E27-9C6A-DA04FEA74DA6}" dt="2024-06-27T08:52:35.363" v="413" actId="14826"/>
          <ac:picMkLst>
            <pc:docMk/>
            <pc:sldMk cId="1041158585" sldId="327"/>
            <ac:picMk id="3" creationId="{423DCAA8-20F8-21C6-59FC-4A2A4F32BB51}"/>
          </ac:picMkLst>
        </pc:picChg>
        <pc:picChg chg="mod">
          <ac:chgData name="Anna Overgaard Toft" userId="fc2eff8c-2f2c-416b-9d2e-61abe03e87f8" providerId="ADAL" clId="{1A4C6DDD-198E-4E27-9C6A-DA04FEA74DA6}" dt="2024-06-27T08:52:16.077" v="412" actId="14826"/>
          <ac:picMkLst>
            <pc:docMk/>
            <pc:sldMk cId="1041158585" sldId="327"/>
            <ac:picMk id="5" creationId="{0CA8DC43-B6C3-5805-E180-1DF8CD142D95}"/>
          </ac:picMkLst>
        </pc:picChg>
      </pc:sldChg>
      <pc:sldChg chg="modSp mod">
        <pc:chgData name="Anna Overgaard Toft" userId="fc2eff8c-2f2c-416b-9d2e-61abe03e87f8" providerId="ADAL" clId="{1A4C6DDD-198E-4E27-9C6A-DA04FEA74DA6}" dt="2024-06-27T08:46:29.737" v="381" actId="1076"/>
        <pc:sldMkLst>
          <pc:docMk/>
          <pc:sldMk cId="3729931530" sldId="330"/>
        </pc:sldMkLst>
        <pc:spChg chg="mod">
          <ac:chgData name="Anna Overgaard Toft" userId="fc2eff8c-2f2c-416b-9d2e-61abe03e87f8" providerId="ADAL" clId="{1A4C6DDD-198E-4E27-9C6A-DA04FEA74DA6}" dt="2024-06-27T08:46:29.737" v="381" actId="1076"/>
          <ac:spMkLst>
            <pc:docMk/>
            <pc:sldMk cId="3729931530" sldId="330"/>
            <ac:spMk id="4" creationId="{C90F595E-B12F-D511-7309-1023C06AFFCE}"/>
          </ac:spMkLst>
        </pc:spChg>
        <pc:picChg chg="mod modCrop">
          <ac:chgData name="Anna Overgaard Toft" userId="fc2eff8c-2f2c-416b-9d2e-61abe03e87f8" providerId="ADAL" clId="{1A4C6DDD-198E-4E27-9C6A-DA04FEA74DA6}" dt="2024-06-27T08:46:24.296" v="380" actId="1076"/>
          <ac:picMkLst>
            <pc:docMk/>
            <pc:sldMk cId="3729931530" sldId="330"/>
            <ac:picMk id="3" creationId="{2450B1D3-58A5-5AC6-10A3-7F817091425F}"/>
          </ac:picMkLst>
        </pc:picChg>
      </pc:sldChg>
      <pc:sldChg chg="modSp mod">
        <pc:chgData name="Anna Overgaard Toft" userId="fc2eff8c-2f2c-416b-9d2e-61abe03e87f8" providerId="ADAL" clId="{1A4C6DDD-198E-4E27-9C6A-DA04FEA74DA6}" dt="2024-06-27T07:30:58.802" v="19" actId="29295"/>
        <pc:sldMkLst>
          <pc:docMk/>
          <pc:sldMk cId="47115891" sldId="331"/>
        </pc:sldMkLst>
        <pc:spChg chg="mod">
          <ac:chgData name="Anna Overgaard Toft" userId="fc2eff8c-2f2c-416b-9d2e-61abe03e87f8" providerId="ADAL" clId="{1A4C6DDD-198E-4E27-9C6A-DA04FEA74DA6}" dt="2024-06-27T07:29:31.392" v="11" actId="20577"/>
          <ac:spMkLst>
            <pc:docMk/>
            <pc:sldMk cId="47115891" sldId="331"/>
            <ac:spMk id="4" creationId="{C90F595E-B12F-D511-7309-1023C06AFFCE}"/>
          </ac:spMkLst>
        </pc:spChg>
        <pc:picChg chg="mod modCrop">
          <ac:chgData name="Anna Overgaard Toft" userId="fc2eff8c-2f2c-416b-9d2e-61abe03e87f8" providerId="ADAL" clId="{1A4C6DDD-198E-4E27-9C6A-DA04FEA74DA6}" dt="2024-06-27T07:30:58.802" v="19" actId="29295"/>
          <ac:picMkLst>
            <pc:docMk/>
            <pc:sldMk cId="47115891" sldId="331"/>
            <ac:picMk id="3" creationId="{2450B1D3-58A5-5AC6-10A3-7F817091425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7B177F-27C6-4606-A3A9-665127285601}" type="datetimeFigureOut">
              <a:rPr lang="da-DK" smtClean="0"/>
              <a:t>01-07-2024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8FFDC-B7BF-4B81-9C94-8D0365AB97E1}" type="slidenum">
              <a:rPr lang="da-DK" smtClean="0"/>
              <a:t>‹nr.›</a:t>
            </a:fld>
            <a:endParaRPr lang="da-DK"/>
          </a:p>
        </p:txBody>
      </p:sp>
    </p:spTree>
    <p:extLst>
      <p:ext uri="{BB962C8B-B14F-4D97-AF65-F5344CB8AC3E}">
        <p14:creationId xmlns:p14="http://schemas.microsoft.com/office/powerpoint/2010/main" val="198943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vimeo.com/901517030?share=cop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OdMziStHxuQ"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vimeo.com/901486225?share=cop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Start-slide når eleverne kommer og du byder velkommen.</a:t>
            </a:r>
          </a:p>
        </p:txBody>
      </p:sp>
      <p:sp>
        <p:nvSpPr>
          <p:cNvPr id="4" name="Pladsholder til slidenummer 3"/>
          <p:cNvSpPr>
            <a:spLocks noGrp="1"/>
          </p:cNvSpPr>
          <p:nvPr>
            <p:ph type="sldNum" sz="quarter" idx="5"/>
          </p:nvPr>
        </p:nvSpPr>
        <p:spPr/>
        <p:txBody>
          <a:bodyPr/>
          <a:lstStyle/>
          <a:p>
            <a:fld id="{52E8FFDC-B7BF-4B81-9C94-8D0365AB97E1}" type="slidenum">
              <a:rPr lang="da-DK" smtClean="0"/>
              <a:t>2</a:t>
            </a:fld>
            <a:endParaRPr lang="da-DK"/>
          </a:p>
        </p:txBody>
      </p:sp>
    </p:spTree>
    <p:extLst>
      <p:ext uri="{BB962C8B-B14F-4D97-AF65-F5344CB8AC3E}">
        <p14:creationId xmlns:p14="http://schemas.microsoft.com/office/powerpoint/2010/main" val="14265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dirty="0">
                <a:latin typeface="Century Gothic"/>
              </a:rPr>
              <a:t>Fortæl gerne lidt om skolen vi er på </a:t>
            </a:r>
          </a:p>
          <a:p>
            <a:pPr marL="0" indent="0">
              <a:buFont typeface="Arial" panose="020B0604020202020204" pitchFamily="34" charset="0"/>
              <a:buNone/>
            </a:pPr>
            <a:r>
              <a:rPr lang="da-DK" dirty="0">
                <a:latin typeface="Century Gothic"/>
              </a:rPr>
              <a:t> -Kendetegn</a:t>
            </a:r>
          </a:p>
          <a:p>
            <a:pPr marL="0" indent="0">
              <a:buFont typeface="Arial" panose="020B0604020202020204" pitchFamily="34" charset="0"/>
              <a:buNone/>
            </a:pPr>
            <a:r>
              <a:rPr lang="da-DK" dirty="0">
                <a:latin typeface="Century Gothic"/>
              </a:rPr>
              <a:t>- Hvilke typer uddannelserne man kan tage her</a:t>
            </a:r>
          </a:p>
          <a:p>
            <a:pPr marL="0" indent="0">
              <a:buFont typeface="Arial" panose="020B0604020202020204" pitchFamily="34" charset="0"/>
              <a:buNone/>
            </a:pPr>
            <a:r>
              <a:rPr lang="da-DK" dirty="0">
                <a:latin typeface="Century Gothic"/>
              </a:rPr>
              <a:t>- vis evt. en video om skolen</a:t>
            </a:r>
          </a:p>
          <a:p>
            <a:pPr marL="0" indent="0">
              <a:buFont typeface="Arial" panose="020B0604020202020204" pitchFamily="34" charset="0"/>
              <a:buNone/>
            </a:pPr>
            <a:endParaRPr lang="da-DK" sz="1200" dirty="0">
              <a:latin typeface="Century Gothic"/>
            </a:endParaRPr>
          </a:p>
          <a:p>
            <a:pPr marL="0" indent="0">
              <a:buFont typeface="Arial" panose="020B0604020202020204" pitchFamily="34" charset="0"/>
              <a:buNone/>
            </a:pPr>
            <a:r>
              <a:rPr lang="da-DK" sz="1200" dirty="0">
                <a:latin typeface="Century Gothic"/>
              </a:rPr>
              <a:t>S</a:t>
            </a:r>
            <a:r>
              <a:rPr lang="da-DK" sz="1200" dirty="0">
                <a:latin typeface="Century Gothic" panose="020B0502020202020204" pitchFamily="34" charset="0"/>
              </a:rPr>
              <a:t>pørg gerne ind til hvad de ved om skolen (hvis de har forberedt sig hjemmefra)</a:t>
            </a:r>
          </a:p>
          <a:p>
            <a:pPr marL="0" indent="0">
              <a:buFont typeface="Arial" panose="020B0604020202020204" pitchFamily="34" charset="0"/>
              <a:buNone/>
            </a:pPr>
            <a:endParaRPr lang="da-DK" sz="1200" dirty="0">
              <a:latin typeface="Century Gothic" panose="020B0502020202020204" pitchFamily="34" charset="0"/>
            </a:endParaRPr>
          </a:p>
          <a:p>
            <a:pPr marL="0" indent="0">
              <a:buFont typeface="Arial" panose="020B0604020202020204" pitchFamily="34" charset="0"/>
              <a:buNone/>
            </a:pPr>
            <a:r>
              <a:rPr lang="da-DK" sz="1200" dirty="0">
                <a:latin typeface="Century Gothic" panose="020B0502020202020204" pitchFamily="34" charset="0"/>
              </a:rPr>
              <a:t>Vi opfordrer også til, at du som underviser, fortæller lidt om hvem du er og din uddannelsesvej.</a:t>
            </a:r>
          </a:p>
          <a:p>
            <a:pPr marL="0" indent="0">
              <a:buFont typeface="Arial" panose="020B0604020202020204" pitchFamily="34" charset="0"/>
              <a:buNone/>
            </a:pPr>
            <a:endParaRPr lang="da-DK" sz="1200" dirty="0">
              <a:latin typeface="Century Gothic" panose="020B0502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3</a:t>
            </a:fld>
            <a:endParaRPr lang="da-DK"/>
          </a:p>
        </p:txBody>
      </p:sp>
    </p:spTree>
    <p:extLst>
      <p:ext uri="{BB962C8B-B14F-4D97-AF65-F5344CB8AC3E}">
        <p14:creationId xmlns:p14="http://schemas.microsoft.com/office/powerpoint/2010/main" val="71206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919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OBS. juster program så tider og indhold passer. Dette er kun vejledende.</a:t>
            </a:r>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2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Overordnet film der introducerer til introdagene. </a:t>
            </a:r>
            <a:r>
              <a:rPr lang="da-DK" b="1" dirty="0"/>
              <a:t>Hvis eleverne har set den hjemme på skolen så spring den gerne 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www.copenhagenskills.dk/introdage-paa-eud/   (filmen er en del af forberedelsesmaterialet som klasselæreren/vejlederen gerne skal have lavet med eleverne forud for besøget.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62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Introfilm om introdage på </a:t>
            </a:r>
            <a:r>
              <a:rPr lang="da-DK" b="1" dirty="0"/>
              <a:t>tjeneruddannelsen</a:t>
            </a:r>
            <a:r>
              <a:rPr lang="da-DK" dirty="0"/>
              <a:t>.</a:t>
            </a:r>
          </a:p>
          <a:p>
            <a:endParaRPr lang="da-DK" dirty="0"/>
          </a:p>
          <a:p>
            <a:r>
              <a:rPr lang="da-DK" sz="1800" b="0" i="0" u="sng" strike="noStrike" dirty="0">
                <a:solidFill>
                  <a:srgbClr val="0563C1"/>
                </a:solidFill>
                <a:effectLst/>
                <a:latin typeface="Calibri" panose="020F0502020204030204" pitchFamily="34" charset="0"/>
                <a:hlinkClick r:id="rId3"/>
              </a:rPr>
              <a:t>https://vimeo.com/901517030?share=copy</a:t>
            </a:r>
            <a:endParaRPr lang="da-DK" sz="2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2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Jeg vil gerne bruge de næste 10 minutter på at fortælle jeg lidt om hvad en erhvervsuddannelse egentlig er for noget. I kender jo alle grundskolen rigtig godt, men måske er det første gang I er på en erhvervsskole? </a:t>
            </a:r>
          </a:p>
        </p:txBody>
      </p:sp>
      <p:sp>
        <p:nvSpPr>
          <p:cNvPr id="4" name="Pladsholder til slidenummer 3"/>
          <p:cNvSpPr>
            <a:spLocks noGrp="1"/>
          </p:cNvSpPr>
          <p:nvPr>
            <p:ph type="sldNum" sz="quarter" idx="5"/>
          </p:nvPr>
        </p:nvSpPr>
        <p:spPr/>
        <p:txBody>
          <a:bodyPr/>
          <a:lstStyle/>
          <a:p>
            <a:fld id="{52E8FFDC-B7BF-4B81-9C94-8D0365AB97E1}" type="slidenum">
              <a:rPr lang="da-DK" smtClean="0"/>
              <a:t>8</a:t>
            </a:fld>
            <a:endParaRPr lang="da-DK"/>
          </a:p>
        </p:txBody>
      </p:sp>
    </p:spTree>
    <p:extLst>
      <p:ext uri="{BB962C8B-B14F-4D97-AF65-F5344CB8AC3E}">
        <p14:creationId xmlns:p14="http://schemas.microsoft.com/office/powerpoint/2010/main" val="325236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Valgfri: denne animationsfilm introducerer til EUD og er målrettet udskolingselever. Varer 1,5 min. </a:t>
            </a:r>
            <a:r>
              <a:rPr lang="da-DK" b="1" dirty="0"/>
              <a:t>Valgfrit om man vil bruge denne. </a:t>
            </a:r>
            <a:r>
              <a:rPr lang="da-DK" dirty="0"/>
              <a:t>Kan også findes her: </a:t>
            </a:r>
            <a:r>
              <a:rPr lang="da-DK" b="0" i="0" u="none" strike="noStrike" dirty="0">
                <a:effectLst/>
                <a:latin typeface="Roboto" panose="02000000000000000000" pitchFamily="2" charset="0"/>
                <a:hlinkClick r:id="rId3"/>
              </a:rPr>
              <a:t>https://youtu.be/OdMziStHxuQ</a:t>
            </a:r>
            <a:r>
              <a:rPr lang="da-DK" b="0" i="0" u="none" strike="noStrike" dirty="0">
                <a:effectLst/>
                <a:latin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dirty="0">
                <a:effectLst/>
                <a:latin typeface="Roboto" panose="02000000000000000000" pitchFamily="2" charset="0"/>
              </a:rPr>
              <a:t>Hjælpemanus: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1" u="none" strike="noStrike" dirty="0">
                <a:effectLst/>
                <a:latin typeface="Roboto" panose="02000000000000000000" pitchFamily="2" charset="0"/>
              </a:rPr>
              <a:t>Nu skal vi se en kort film, der fortæller hvad en erhvervsuddannelse er for noget.</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24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Hjælpemanus:</a:t>
            </a:r>
          </a:p>
          <a:p>
            <a:r>
              <a:rPr lang="da-DK" i="1" dirty="0"/>
              <a:t>Der er mange erhvervsskoler, og på hver er der en masse forskellige erhvervsuddannelser inden for de her 4 områder. </a:t>
            </a:r>
          </a:p>
          <a:p>
            <a:endParaRPr lang="da-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85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da-DK" sz="1800" i="1" dirty="0"/>
              <a:t>I dag er I jo på Hotel- og Restaurantskolen, som hører ind under ”Fødevarer, jordbrug og oplevelser”… Vores uddannelser handler om mad, gastronomi og værtskab.</a:t>
            </a:r>
          </a:p>
          <a:p>
            <a:pPr>
              <a:spcAft>
                <a:spcPts val="800"/>
              </a:spcAft>
            </a:pPr>
            <a:endParaRPr lang="en-DK"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673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Noget af det der er ens og særligt for erhvervsuddannelserne, er måden du lærer på. Det du lærer i teorilokalet er altid noget, du får lov til at prøve af og øve dig i </a:t>
            </a:r>
            <a:r>
              <a:rPr lang="da-DK" sz="1800" i="1" dirty="0" err="1">
                <a:effectLst/>
                <a:latin typeface="Arial" panose="020B0604020202020204" pitchFamily="34" charset="0"/>
                <a:ea typeface="Calibri" panose="020F0502020204030204" pitchFamily="34" charset="0"/>
                <a:cs typeface="Times New Roman" panose="02020603050405020304" pitchFamily="18" charset="0"/>
              </a:rPr>
              <a:t>i</a:t>
            </a:r>
            <a:r>
              <a:rPr lang="da-DK" sz="1800" i="1" dirty="0">
                <a:effectLst/>
                <a:latin typeface="Arial" panose="020B0604020202020204" pitchFamily="34" charset="0"/>
                <a:ea typeface="Calibri" panose="020F0502020204030204" pitchFamily="34" charset="0"/>
                <a:cs typeface="Times New Roman" panose="02020603050405020304" pitchFamily="18" charset="0"/>
              </a:rPr>
              <a:t> praksis bagefter.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Og størstedelen af din uddannelse foregår ude på en arbejdsplads – også kaldet en læreplads. Det kan fx være i en restaurant, på et hotel eller i en kantine afhængigt af hvilken uddannelse du tager.</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59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i="0" dirty="0">
                <a:solidFill>
                  <a:srgbClr val="000000"/>
                </a:solidFill>
                <a:effectLst/>
                <a:latin typeface="Montserrat" panose="00000500000000000000" pitchFamily="2" charset="0"/>
              </a:rPr>
              <a:t>JUSTER GERNE TEKST PÅ BILLEDET</a:t>
            </a:r>
          </a:p>
          <a:p>
            <a:pPr algn="l"/>
            <a:endParaRPr lang="da-DK" sz="1200" b="0" i="0" dirty="0">
              <a:solidFill>
                <a:srgbClr val="000000"/>
              </a:solidFill>
              <a:effectLst/>
              <a:latin typeface="Montserrat" panose="00000500000000000000" pitchFamily="2" charset="0"/>
            </a:endParaRPr>
          </a:p>
          <a:p>
            <a:pPr algn="l"/>
            <a:r>
              <a:rPr lang="da-DK" sz="1200" b="0" i="0" dirty="0">
                <a:solidFill>
                  <a:srgbClr val="000000"/>
                </a:solidFill>
                <a:effectLst/>
                <a:latin typeface="Montserrat" panose="00000500000000000000" pitchFamily="2" charset="0"/>
              </a:rPr>
              <a:t>Hjælpemanus:</a:t>
            </a:r>
          </a:p>
          <a:p>
            <a:pPr algn="l"/>
            <a:endParaRPr lang="da-DK" sz="1200" b="0" i="0" dirty="0">
              <a:solidFill>
                <a:srgbClr val="000000"/>
              </a:solidFill>
              <a:effectLst/>
              <a:latin typeface="Montserrat" panose="00000500000000000000" pitchFamily="2" charset="0"/>
            </a:endParaRPr>
          </a:p>
          <a:p>
            <a:r>
              <a:rPr lang="da-DK" i="1" dirty="0"/>
              <a:t>Når du er færdig med 9.klasse og starter på en erhvervsskole, så vil du i den første periode, lære om de forskellige uddannelser, vi tilbyder (uddyb). Først derefter vælge du hvilken erhvervsuddannelse du vil begynde på.</a:t>
            </a:r>
          </a:p>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13</a:t>
            </a:fld>
            <a:endParaRPr lang="da-DK"/>
          </a:p>
        </p:txBody>
      </p:sp>
    </p:spTree>
    <p:extLst>
      <p:ext uri="{BB962C8B-B14F-4D97-AF65-F5344CB8AC3E}">
        <p14:creationId xmlns:p14="http://schemas.microsoft.com/office/powerpoint/2010/main" val="94472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Her kan I se hvor meget det boglige og praktiske fylder, hvis du tager en erhvervsuddannelse versus gymnasiet. Sådan lidt groft sat op.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Overordnet set kan man sige, at størstedelen af tiden som erhvervsskoleelev bruger du hænder, og meget lidt tid er stillesiddende ved en tavle eller bag en skærm. Det er nemlig fordi at den teori du lærer på erhvervsskolen, bruger du rigtig meget tid på at øve dig på praktiske opgaver.</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Hvis du starter på gymnasiet, bruger du rigtig meget af din tid med teori og boglige opgaver i et klasselokale og få praktiske opgaver. Den teori du lærer på gymnasiet, vil du ofte først rigtig bruge, når du skal læse videre.</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139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I skal nu gang med at prøve kræfter med nogle af de ting, som vores elever lærer her på skolen…</a:t>
            </a:r>
          </a:p>
        </p:txBody>
      </p:sp>
      <p:sp>
        <p:nvSpPr>
          <p:cNvPr id="4" name="Pladsholder til slidenummer 3"/>
          <p:cNvSpPr>
            <a:spLocks noGrp="1"/>
          </p:cNvSpPr>
          <p:nvPr>
            <p:ph type="sldNum" sz="quarter" idx="5"/>
          </p:nvPr>
        </p:nvSpPr>
        <p:spPr/>
        <p:txBody>
          <a:bodyPr/>
          <a:lstStyle/>
          <a:p>
            <a:fld id="{52E8FFDC-B7BF-4B81-9C94-8D0365AB97E1}" type="slidenum">
              <a:rPr lang="da-DK" smtClean="0"/>
              <a:t>15</a:t>
            </a:fld>
            <a:endParaRPr lang="da-DK"/>
          </a:p>
        </p:txBody>
      </p:sp>
    </p:spTree>
    <p:extLst>
      <p:ext uri="{BB962C8B-B14F-4D97-AF65-F5344CB8AC3E}">
        <p14:creationId xmlns:p14="http://schemas.microsoft.com/office/powerpoint/2010/main" val="3592526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106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Kasper, der er elev på </a:t>
            </a:r>
            <a:r>
              <a:rPr lang="da-DK" b="1" dirty="0"/>
              <a:t>tjenerskolen</a:t>
            </a:r>
            <a:r>
              <a:rPr lang="da-DK"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r>
              <a:rPr lang="da-DK" sz="1800" b="0" i="0" u="sng" strike="noStrike" dirty="0">
                <a:solidFill>
                  <a:srgbClr val="0563C1"/>
                </a:solidFill>
                <a:effectLst/>
                <a:latin typeface="Calibri" panose="020F0502020204030204" pitchFamily="34" charset="0"/>
                <a:hlinkClick r:id="rId3"/>
              </a:rPr>
              <a:t>https://vimeo.com/901486225?share=copy</a:t>
            </a:r>
            <a:endParaRPr lang="da-DK" sz="2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418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(En del klasser bruger billederne fra introdagen i efterbehandlingen, når de kommer hjem på grundskolen igen.)</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17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anbefaler at lave en rundtur på skolen en halv times tid. Lav nogle stops undervejs, hvor eleverne får lov til at se jeres faciliteter og fornemme miljøet. Hvis muligt er det rigtig godt, hvis I kan få lov til at kigge ind i et klasselokale/fagværksted og få én af erhvervsskoleeleverne til at fortælle lidt om, hvad de laver.</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016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4336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63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132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10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24</a:t>
            </a:fld>
            <a:endParaRPr lang="da-DK"/>
          </a:p>
        </p:txBody>
      </p:sp>
    </p:spTree>
    <p:extLst>
      <p:ext uri="{BB962C8B-B14F-4D97-AF65-F5344CB8AC3E}">
        <p14:creationId xmlns:p14="http://schemas.microsoft.com/office/powerpoint/2010/main" val="2363736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6D7C70D-D310-A46A-410F-9ADDE3A571F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7" name="Graphic 6">
            <a:extLst>
              <a:ext uri="{FF2B5EF4-FFF2-40B4-BE49-F238E27FC236}">
                <a16:creationId xmlns:a16="http://schemas.microsoft.com/office/drawing/2014/main" id="{63721561-560C-01A5-CA28-2DD19FB4CD0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2469801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guide id="4" pos="7378">
          <p15:clr>
            <a:srgbClr val="FBAE40"/>
          </p15:clr>
        </p15:guide>
        <p15:guide id="5" orient="horz" pos="278">
          <p15:clr>
            <a:srgbClr val="FBAE40"/>
          </p15:clr>
        </p15:guide>
        <p15:guide id="6" orient="horz" pos="404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06A24C2-52AE-6043-ADF2-88CFE7776D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2" name="Title 1">
            <a:extLst>
              <a:ext uri="{FF2B5EF4-FFF2-40B4-BE49-F238E27FC236}">
                <a16:creationId xmlns:a16="http://schemas.microsoft.com/office/drawing/2014/main" id="{2BA4A389-5251-4C61-826E-9CE9F1EABF6B}"/>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3" name="Content Placeholder 2">
            <a:extLst>
              <a:ext uri="{FF2B5EF4-FFF2-40B4-BE49-F238E27FC236}">
                <a16:creationId xmlns:a16="http://schemas.microsoft.com/office/drawing/2014/main" id="{118DA757-07AE-90F2-93D3-E1824D1D533A}"/>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991214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665637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C49DC9-C411-942D-E28A-91E38CC408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287491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B3FA53E-B858-B275-836D-CF3D1D55CC2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5" name="Graphic 4">
            <a:extLst>
              <a:ext uri="{FF2B5EF4-FFF2-40B4-BE49-F238E27FC236}">
                <a16:creationId xmlns:a16="http://schemas.microsoft.com/office/drawing/2014/main" id="{B90B6B55-6282-FE8E-9FFE-9F794835DE6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prstGeom prst="rect">
            <a:avLst/>
          </a:prstGeo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26005039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79535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21170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DFAEAD1-6AD1-EA25-B25E-7CDA868205C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308728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25BAB7-3AE0-52B0-B59F-DD75316E9F0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7F4050B-F287-9FCE-90CE-3E9226FCB4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E95ED82-3636-A383-E7DD-7C88074B9F09}"/>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B33565D4-E6E5-0B72-CFAB-6524D9E413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7BF6A43-8C5E-410E-2FE1-2ECABFFC5B22}"/>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10621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13DF3-50D5-7033-4F52-08EF22584A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F99CC2-B9D3-DDC7-5D02-B8F2CDA9EBF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AD2B577-0312-483A-8089-E35FE6C885CD}"/>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ED5C9071-229C-7B4C-FBAF-EE786C8563C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FC575A8-AB14-E298-F0C0-82DA543548B1}"/>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539514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32C29D-3A75-CB04-6654-CB9EB2F0D21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815F529-A18D-7C61-D621-345DFFD0BA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05A1416-1E20-EFAB-EFA7-3C35F4A2E981}"/>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5D5FF726-7FE3-DFD6-26B6-F5344A86533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AA54569-EA70-2006-A9FC-42CEE5946C54}"/>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68669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1ABA89-2A7D-CEAF-2141-6B8B1BBEB15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3E1C5A6-E29C-0721-EF63-39A4DC165D5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CD4187E-E49B-ACAF-3581-41C690F7F9C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085808B-2640-9817-00D6-FD9AADA90DDB}"/>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6" name="Pladsholder til sidefod 5">
            <a:extLst>
              <a:ext uri="{FF2B5EF4-FFF2-40B4-BE49-F238E27FC236}">
                <a16:creationId xmlns:a16="http://schemas.microsoft.com/office/drawing/2014/main" id="{E5B0073B-CA31-7AC9-B86C-A92BE9589DB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4EB5F3A-300B-F195-A1F4-C1382CE81C80}"/>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4148970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5DED4C-875B-D813-804A-C9A85D19261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B3E4CFD-681A-08EC-5486-13AF3F2FD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6D166E2-E903-12CE-35C4-4922F725180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9E4AA4C-1F79-7F44-C41D-CCF384D8E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64F6EA2-9BE6-1422-2A19-DAED82BCCAD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6644B11-107F-830F-8F9D-5083CB4EAE66}"/>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8" name="Pladsholder til sidefod 7">
            <a:extLst>
              <a:ext uri="{FF2B5EF4-FFF2-40B4-BE49-F238E27FC236}">
                <a16:creationId xmlns:a16="http://schemas.microsoft.com/office/drawing/2014/main" id="{D7914539-95E5-9DC5-647F-2F948BB3E56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C50A4F3-57CB-B356-78D9-F8BD75854D35}"/>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82329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22B97-942C-8357-ADB3-B18AEF124AA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50D2251-7219-E673-0C51-7FB82C514A64}"/>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4" name="Pladsholder til sidefod 3">
            <a:extLst>
              <a:ext uri="{FF2B5EF4-FFF2-40B4-BE49-F238E27FC236}">
                <a16:creationId xmlns:a16="http://schemas.microsoft.com/office/drawing/2014/main" id="{F5D19912-E705-4FFF-27E5-5CE973EA5EB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EC1ABD5-E6A9-4879-4487-76396EDFB12F}"/>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477348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50569B7-043D-F833-BB0E-72CFDF3CE673}"/>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3" name="Pladsholder til sidefod 2">
            <a:extLst>
              <a:ext uri="{FF2B5EF4-FFF2-40B4-BE49-F238E27FC236}">
                <a16:creationId xmlns:a16="http://schemas.microsoft.com/office/drawing/2014/main" id="{E5CCC151-6673-CA93-03C1-80CB5F245FA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87E02A7-60AF-567F-6848-AB61653EE311}"/>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2052954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B74C5-F197-6A42-2438-CA7C67D05F6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E778080-B2BE-4885-1CDB-6F55A3A712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9B88CF6-9469-41ED-A273-1BED13C03A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3067711-BF5F-49AA-7C90-171948A90D9D}"/>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6" name="Pladsholder til sidefod 5">
            <a:extLst>
              <a:ext uri="{FF2B5EF4-FFF2-40B4-BE49-F238E27FC236}">
                <a16:creationId xmlns:a16="http://schemas.microsoft.com/office/drawing/2014/main" id="{4F2332AD-D4CE-0469-E581-4645B16DA1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9D3EBA1-51C3-A4C9-2F53-BCA9E74BF7EC}"/>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213679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2419EC-9ED8-F79B-96DE-A3218908B69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A343025-3667-EAB8-8B7A-CBEAFE08D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B0DCE71-2EA8-5F9D-A4AC-D40807C17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36554DF-052E-3EF4-DC26-23DC2BB7DE1B}"/>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6" name="Pladsholder til sidefod 5">
            <a:extLst>
              <a:ext uri="{FF2B5EF4-FFF2-40B4-BE49-F238E27FC236}">
                <a16:creationId xmlns:a16="http://schemas.microsoft.com/office/drawing/2014/main" id="{553F09D8-F054-7F5E-7FFC-38D1D1D5630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E7B6647-FD14-E35C-36ED-CFD2D4D9376C}"/>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363099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5C121-915E-2EAA-125D-3FE277B5DE0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10C635F-3A8D-D7B9-939D-D04038FE431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966CCF-C592-B9B2-E5A7-F8580B043CE1}"/>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7DC5C754-D474-5F30-815B-D4F1134291C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689ECCA-E565-CAEE-A0C3-63418237297E}"/>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1087805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A5E3134-E7A2-72AA-C003-D7061299BEF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B94CC02-42E2-4E9D-9535-7A9EC8EF00E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FE9F72-DBFF-A956-39C9-80FF88055338}"/>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E63B513F-8E2D-A402-B422-CCC739D145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465F049-C250-2D05-6370-EA652000B732}"/>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4131618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6AB26-CE91-CE08-DB2C-ACC86D27A44D}"/>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1DFB1F68-FE01-19DB-C465-815231419BB4}"/>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130848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3AE4082-A33F-A039-7E4B-317162DDB0B9}"/>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5" name="Text Placeholder 2">
            <a:extLst>
              <a:ext uri="{FF2B5EF4-FFF2-40B4-BE49-F238E27FC236}">
                <a16:creationId xmlns:a16="http://schemas.microsoft.com/office/drawing/2014/main" id="{133161FA-1F3E-CB57-0E5F-A804895BC1A3}"/>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33568415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73B1A18-5B81-20D0-B876-0FBD8A4ED5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A0F6CB9-13EF-C049-7301-422ED30F22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CE2C53-A833-F8C4-B9EA-460AAE9FD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55F718CF-1C0E-4B1A-BE13-6383B16801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A735D7C8-5A1B-CF0B-2A8F-D9DF5D6DB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13DAAD-13FE-407C-8E5A-441DC73F81C5}" type="slidenum">
              <a:rPr lang="da-DK" smtClean="0"/>
              <a:t>‹nr.›</a:t>
            </a:fld>
            <a:endParaRPr lang="da-DK"/>
          </a:p>
        </p:txBody>
      </p:sp>
    </p:spTree>
    <p:extLst>
      <p:ext uri="{BB962C8B-B14F-4D97-AF65-F5344CB8AC3E}">
        <p14:creationId xmlns:p14="http://schemas.microsoft.com/office/powerpoint/2010/main" val="260023560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player.vimeo.com/video/890999839?app_id=122963" TargetMode="Externa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player.vimeo.com/video/901517030?app_id=122963" TargetMode="Externa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OdMziStHxuQ?feature=oembed" TargetMode="Externa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player.vimeo.com/video/901486225?app_id=122963" TargetMode="Externa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hyperlink" Target="http://www.copenhagenskills.dk/teori/" TargetMode="External"/><Relationship Id="rId3" Type="http://schemas.openxmlformats.org/officeDocument/2006/relationships/hyperlink" Target="http://www.copenhagenskills.dk/Kasper/" TargetMode="External"/><Relationship Id="rId7" Type="http://schemas.openxmlformats.org/officeDocument/2006/relationships/hyperlink" Target="http://www.copenhagenskills.dk/tjek/" TargetMode="External"/><Relationship Id="rId12" Type="http://schemas.openxmlformats.org/officeDocument/2006/relationships/hyperlink" Target="http://www.copenhagenskills.dk/laert/" TargetMode="External"/><Relationship Id="rId2" Type="http://schemas.openxmlformats.org/officeDocument/2006/relationships/hyperlink" Target="http://www.copenhagenskills.dk/introdage-tjener/" TargetMode="External"/><Relationship Id="rId1" Type="http://schemas.openxmlformats.org/officeDocument/2006/relationships/slideLayout" Target="../slideLayouts/slideLayout4.xml"/><Relationship Id="rId6" Type="http://schemas.openxmlformats.org/officeDocument/2006/relationships/hyperlink" Target="http://www.copenhagenskills.dk/daekbordet/" TargetMode="External"/><Relationship Id="rId11" Type="http://schemas.openxmlformats.org/officeDocument/2006/relationships/hyperlink" Target="http://www.copenhagenskills.dk/servietfoldning-2/" TargetMode="External"/><Relationship Id="rId5" Type="http://schemas.openxmlformats.org/officeDocument/2006/relationships/hyperlink" Target="http://www.copenhagenskills.dk/borddaekning-hukommelse-2/" TargetMode="External"/><Relationship Id="rId10" Type="http://schemas.openxmlformats.org/officeDocument/2006/relationships/hyperlink" Target="http://www.copenhagenskills.dk/servietfoldning-1/" TargetMode="External"/><Relationship Id="rId4" Type="http://schemas.openxmlformats.org/officeDocument/2006/relationships/hyperlink" Target="http://www.copenhagenskills.dk/borddaekning-hukommelse-1/" TargetMode="External"/><Relationship Id="rId9" Type="http://schemas.openxmlformats.org/officeDocument/2006/relationships/hyperlink" Target="http://www.copenhagenskills.dk/servietfoldning/"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004243"/>
        </a:solidFill>
        <a:effectLst/>
      </p:bgPr>
    </p:bg>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90F595E-B12F-D511-7309-1023C06AFFCE}"/>
              </a:ext>
            </a:extLst>
          </p:cNvPr>
          <p:cNvSpPr txBox="1"/>
          <p:nvPr/>
        </p:nvSpPr>
        <p:spPr>
          <a:xfrm>
            <a:off x="1760449" y="438598"/>
            <a:ext cx="867110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Til underviseren:</a:t>
            </a:r>
          </a:p>
          <a:p>
            <a:pPr algn="ctr"/>
            <a:r>
              <a:rPr lang="da-DK" sz="6000" b="1" dirty="0">
                <a:solidFill>
                  <a:schemeClr val="bg2"/>
                </a:solidFill>
                <a:latin typeface="Gagalin" panose="00000500000000000000" pitchFamily="50" charset="0"/>
              </a:rPr>
              <a:t>Vejledning</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35388" y="6059402"/>
            <a:ext cx="870546" cy="360000"/>
          </a:xfrm>
          <a:prstGeom prst="rect">
            <a:avLst/>
          </a:prstGeom>
        </p:spPr>
      </p:pic>
      <p:sp>
        <p:nvSpPr>
          <p:cNvPr id="2" name="Tekstfelt 1">
            <a:extLst>
              <a:ext uri="{FF2B5EF4-FFF2-40B4-BE49-F238E27FC236}">
                <a16:creationId xmlns:a16="http://schemas.microsoft.com/office/drawing/2014/main" id="{37F84D5F-635B-8A69-4C31-D41FA15C7D8A}"/>
              </a:ext>
            </a:extLst>
          </p:cNvPr>
          <p:cNvSpPr txBox="1"/>
          <p:nvPr/>
        </p:nvSpPr>
        <p:spPr>
          <a:xfrm>
            <a:off x="923636" y="1915926"/>
            <a:ext cx="10347025" cy="4770537"/>
          </a:xfrm>
          <a:prstGeom prst="rect">
            <a:avLst/>
          </a:prstGeom>
          <a:noFill/>
        </p:spPr>
        <p:txBody>
          <a:bodyPr wrap="square" rtlCol="0">
            <a:spAutoFit/>
          </a:bodyPr>
          <a:lstStyle/>
          <a:p>
            <a:pPr marR="0" lvl="1" algn="l" defTabSz="914400" rtl="0" eaLnBrk="1" fontAlgn="auto" latinLnBrk="0" hangingPunct="1">
              <a:lnSpc>
                <a:spcPct val="100000"/>
              </a:lnSpc>
              <a:spcBef>
                <a:spcPts val="0"/>
              </a:spcBef>
              <a:spcAft>
                <a:spcPts val="0"/>
              </a:spcAft>
              <a:buClrTx/>
              <a:buSzTx/>
              <a:tabLst/>
              <a:defRPr/>
            </a:pP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Denne PowerPoint er lavet til </a:t>
            </a:r>
            <a:r>
              <a:rPr lang="da-DK" sz="1600" b="1" u="sng" dirty="0">
                <a:solidFill>
                  <a:srgbClr val="FFFFFF"/>
                </a:solidFill>
                <a:latin typeface="Century Gothic" panose="020B0502020202020204" pitchFamily="34" charset="0"/>
              </a:rPr>
              <a:t>HRS</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til brug på 1. introdag.</a:t>
            </a:r>
          </a:p>
          <a:p>
            <a:pPr marR="0" lvl="1" algn="l" defTabSz="914400" rtl="0" eaLnBrk="1" fontAlgn="auto" latinLnBrk="0" hangingPunct="1">
              <a:lnSpc>
                <a:spcPct val="100000"/>
              </a:lnSpc>
              <a:spcBef>
                <a:spcPts val="0"/>
              </a:spcBef>
              <a:spcAft>
                <a:spcPts val="0"/>
              </a:spcAft>
              <a:buClrTx/>
              <a:buSzTx/>
              <a:tabLst/>
              <a:defRPr/>
            </a:pPr>
            <a:endPar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600" dirty="0">
                <a:solidFill>
                  <a:srgbClr val="FFFFFF"/>
                </a:solidFill>
                <a:latin typeface="Century Gothic" panose="020B0502020202020204" pitchFamily="34" charset="0"/>
              </a:rPr>
              <a:t>- Tider, program og billeder er vejledende og aftales lokalt med din leder. Denne præsentation indeholder introforløbet til tjener på HRS. Rækkefølgen på slides er du også velkommen til at ændre i.</a:t>
            </a:r>
          </a:p>
          <a:p>
            <a:pPr marR="0" lvl="1" algn="l" defTabSz="914400" rtl="0" eaLnBrk="1" fontAlgn="auto" latinLnBrk="0" hangingPunct="1">
              <a:lnSpc>
                <a:spcPct val="100000"/>
              </a:lnSpc>
              <a:spcBef>
                <a:spcPts val="0"/>
              </a:spcBef>
              <a:spcAft>
                <a:spcPts val="0"/>
              </a:spcAft>
              <a:buClrTx/>
              <a:buSzTx/>
              <a:tabLst/>
              <a:defRPr/>
            </a:pPr>
            <a:endParaRPr lang="da-DK" sz="1600" dirty="0">
              <a:solidFill>
                <a:srgbClr val="FFFFFF"/>
              </a:solidFill>
              <a:latin typeface="Century Gothic" panose="020B0502020202020204" pitchFamily="34" charset="0"/>
            </a:endParaRPr>
          </a:p>
          <a:p>
            <a:pPr marR="0" lvl="1" algn="l" defTabSz="914400" rtl="0" eaLnBrk="1" fontAlgn="auto" latinLnBrk="0" hangingPunct="1">
              <a:lnSpc>
                <a:spcPct val="100000"/>
              </a:lnSpc>
              <a:spcBef>
                <a:spcPts val="0"/>
              </a:spcBef>
              <a:spcAft>
                <a:spcPts val="0"/>
              </a:spcAft>
              <a:buClrTx/>
              <a:buSzTx/>
              <a:tabLst/>
              <a:defRPr/>
            </a:pPr>
            <a:r>
              <a:rPr lang="da-DK" sz="1600" dirty="0">
                <a:solidFill>
                  <a:srgbClr val="FFFFFF"/>
                </a:solidFill>
                <a:latin typeface="Century Gothic" panose="020B0502020202020204" pitchFamily="34" charset="0"/>
              </a:rPr>
              <a:t>-Vi anbefaler, at I max bruger 10-12 minutter på ”Intro til EUD” (slide 8-14). Undgå at gå for meget ned i detaljer og tunge facts. Giv i stedet gerne eksempler ud fra jeres skole omkring jeres uddannelser og dagligdagen. Vi skal huske, at eleverne stadig er ret langt fra et uddannelsesvalg, og at de bliver introduceret til EUD via </a:t>
            </a:r>
            <a:r>
              <a:rPr lang="da-DK" sz="1600" dirty="0" err="1">
                <a:solidFill>
                  <a:srgbClr val="FFFFFF"/>
                </a:solidFill>
                <a:latin typeface="Century Gothic" panose="020B0502020202020204" pitchFamily="34" charset="0"/>
              </a:rPr>
              <a:t>UU’s</a:t>
            </a:r>
            <a:r>
              <a:rPr lang="da-DK" sz="1600" dirty="0">
                <a:solidFill>
                  <a:srgbClr val="FFFFFF"/>
                </a:solidFill>
                <a:latin typeface="Century Gothic" panose="020B0502020202020204" pitchFamily="34" charset="0"/>
              </a:rPr>
              <a:t> vejledning i løbet af udskolingen.</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400" b="1" dirty="0">
                <a:solidFill>
                  <a:srgbClr val="FFFFFF"/>
                </a:solidFill>
                <a:latin typeface="Century Gothic" panose="020B0502020202020204" pitchFamily="34" charset="0"/>
              </a:rPr>
              <a:t>Indhold</a:t>
            </a:r>
            <a:r>
              <a:rPr lang="da-DK" sz="1400" dirty="0">
                <a:solidFill>
                  <a:srgbClr val="FFFFFF"/>
                </a:solidFill>
                <a:latin typeface="Century Gothic" panose="020B0502020202020204" pitchFamily="34" charset="0"/>
              </a:rPr>
              <a:t>:</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2-5:	Velkomst, formål og program</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6: 	Valgfri film da mange 8. kl. har set den hjemme på skolen som en del af forberedelsen.</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7: 	Intro til introdage på </a:t>
            </a:r>
            <a:r>
              <a:rPr lang="da-DK" sz="1400" dirty="0">
                <a:solidFill>
                  <a:srgbClr val="FFFFFF"/>
                </a:solidFill>
                <a:latin typeface="Century Gothic" panose="020B0502020202020204" pitchFamily="34" charset="0"/>
              </a:rPr>
              <a:t>HRS</a:t>
            </a:r>
            <a:endPar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8-14:	Intro til EUD</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15-20:	Øvelser og rundtur</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21-23:	Afrunding og evaluering</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24:	Tak for i dag</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0568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rotWithShape="1">
          <a:blip r:embed="rId3">
            <a:alphaModFix amt="65000"/>
            <a:extLst>
              <a:ext uri="{28A0092B-C50C-407E-A947-70E740481C1C}">
                <a14:useLocalDpi xmlns:a14="http://schemas.microsoft.com/office/drawing/2010/main" val="0"/>
              </a:ext>
            </a:extLst>
          </a:blip>
          <a:srcRect b="7059"/>
          <a:stretch/>
        </p:blipFill>
        <p:spPr>
          <a:xfrm>
            <a:off x="0" y="0"/>
            <a:ext cx="12192000" cy="6858000"/>
          </a:xfrm>
          <a:prstGeom prst="rect">
            <a:avLst/>
          </a:prstGeom>
        </p:spPr>
      </p:pic>
      <p:sp>
        <p:nvSpPr>
          <p:cNvPr id="4" name="Tekstfelt 3">
            <a:extLst>
              <a:ext uri="{FF2B5EF4-FFF2-40B4-BE49-F238E27FC236}">
                <a16:creationId xmlns:a16="http://schemas.microsoft.com/office/drawing/2014/main" id="{C90F595E-B12F-D511-7309-1023C06AFFCE}"/>
              </a:ext>
            </a:extLst>
          </p:cNvPr>
          <p:cNvSpPr txBox="1"/>
          <p:nvPr/>
        </p:nvSpPr>
        <p:spPr>
          <a:xfrm>
            <a:off x="1760449" y="2921168"/>
            <a:ext cx="867110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Velkommen til</a:t>
            </a:r>
          </a:p>
          <a:p>
            <a:pPr algn="ctr"/>
            <a:r>
              <a:rPr lang="da-DK" sz="6000" b="1" dirty="0">
                <a:solidFill>
                  <a:schemeClr val="bg2"/>
                </a:solidFill>
                <a:latin typeface="Gagalin" panose="00000500000000000000" pitchFamily="50" charset="0"/>
              </a:rPr>
              <a:t>1. INTRODAG PÅ HRS</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4711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rotWithShape="1">
          <a:blip r:embed="rId3">
            <a:alphaModFix amt="65000"/>
            <a:extLst>
              <a:ext uri="{28A0092B-C50C-407E-A947-70E740481C1C}">
                <a14:useLocalDpi xmlns:a14="http://schemas.microsoft.com/office/drawing/2010/main" val="0"/>
              </a:ext>
            </a:extLst>
          </a:blip>
          <a:srcRect r="9722"/>
          <a:stretch/>
        </p:blipFill>
        <p:spPr>
          <a:xfrm>
            <a:off x="1" y="0"/>
            <a:ext cx="12192000" cy="6858000"/>
          </a:xfrm>
          <a:prstGeom prst="rect">
            <a:avLst/>
          </a:prstGeom>
          <a:solidFill>
            <a:srgbClr val="004243">
              <a:alpha val="65000"/>
            </a:srgbClr>
          </a:solidFill>
        </p:spPr>
      </p:pic>
      <p:sp>
        <p:nvSpPr>
          <p:cNvPr id="4" name="Tekstfelt 3">
            <a:extLst>
              <a:ext uri="{FF2B5EF4-FFF2-40B4-BE49-F238E27FC236}">
                <a16:creationId xmlns:a16="http://schemas.microsoft.com/office/drawing/2014/main" id="{C90F595E-B12F-D511-7309-1023C06AFFCE}"/>
              </a:ext>
            </a:extLst>
          </p:cNvPr>
          <p:cNvSpPr txBox="1"/>
          <p:nvPr/>
        </p:nvSpPr>
        <p:spPr>
          <a:xfrm>
            <a:off x="924375" y="2690336"/>
            <a:ext cx="10346286"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Lidt info om</a:t>
            </a:r>
          </a:p>
          <a:p>
            <a:pPr algn="ctr"/>
            <a:r>
              <a:rPr lang="da-DK" sz="6000" b="1" dirty="0">
                <a:solidFill>
                  <a:schemeClr val="bg2"/>
                </a:solidFill>
                <a:latin typeface="Gagalin" panose="00000500000000000000" pitchFamily="50" charset="0"/>
              </a:rPr>
              <a:t>Hotel- og restaurantskolen</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3729931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452844" y="2870686"/>
            <a:ext cx="6252756" cy="3139321"/>
          </a:xfrm>
          <a:prstGeom prst="rect">
            <a:avLst/>
          </a:prstGeom>
          <a:noFill/>
        </p:spPr>
        <p:txBody>
          <a:bodyPr wrap="square" rtlCol="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en fornemmelse af hvad en erhvervsskole er, samt ligheder/forskelle </a:t>
            </a:r>
            <a:r>
              <a:rPr kumimoji="0" lang="da-DK"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til folkeskolen </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som </a:t>
            </a:r>
            <a:r>
              <a:rPr kumimoji="0" lang="da-DK"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 allerede </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kender.</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et indblik i undervisningsformens vekslen mellem teori og praksis.</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lvl="1" indent="-285750">
              <a:buFont typeface="Arial" panose="020B0604020202020204" pitchFamily="34" charset="0"/>
              <a:buChar char="•"/>
            </a:pPr>
            <a:r>
              <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Prøve kræfter med en af vores uddannelser på HRS </a:t>
            </a:r>
            <a:r>
              <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Wingdings" panose="05000000000000000000" pitchFamily="2" charset="2"/>
              </a:rPr>
              <a:t></a:t>
            </a:r>
            <a:endPar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7" name="Billede 6">
            <a:extLst>
              <a:ext uri="{FF2B5EF4-FFF2-40B4-BE49-F238E27FC236}">
                <a16:creationId xmlns:a16="http://schemas.microsoft.com/office/drawing/2014/main" id="{F20DC1A1-C0AC-F90B-88F4-70F0B7D03D96}"/>
              </a:ext>
            </a:extLst>
          </p:cNvPr>
          <p:cNvPicPr>
            <a:picLocks noChangeAspect="1"/>
          </p:cNvPicPr>
          <p:nvPr/>
        </p:nvPicPr>
        <p:blipFill>
          <a:blip r:embed="rId3">
            <a:extLst>
              <a:ext uri="{28A0092B-C50C-407E-A947-70E740481C1C}">
                <a14:useLocalDpi xmlns:a14="http://schemas.microsoft.com/office/drawing/2010/main" val="0"/>
              </a:ext>
            </a:extLst>
          </a:blip>
          <a:srcRect l="337" r="337"/>
          <a:stretch/>
        </p:blipFill>
        <p:spPr>
          <a:xfrm>
            <a:off x="8086660" y="2289003"/>
            <a:ext cx="3652496" cy="3677258"/>
          </a:xfrm>
          <a:prstGeom prst="rect">
            <a:avLst/>
          </a:prstGeom>
        </p:spPr>
      </p:pic>
      <p:sp>
        <p:nvSpPr>
          <p:cNvPr id="3" name="Tekstfelt 2">
            <a:extLst>
              <a:ext uri="{FF2B5EF4-FFF2-40B4-BE49-F238E27FC236}">
                <a16:creationId xmlns:a16="http://schemas.microsoft.com/office/drawing/2014/main" id="{FF9F4D18-88FB-3302-E526-7C3ED54B6AA8}"/>
              </a:ext>
            </a:extLst>
          </p:cNvPr>
          <p:cNvSpPr txBox="1"/>
          <p:nvPr/>
        </p:nvSpPr>
        <p:spPr>
          <a:xfrm>
            <a:off x="904672" y="940403"/>
            <a:ext cx="7490298"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Hvad skal i have ud af i dag?</a:t>
            </a:r>
          </a:p>
        </p:txBody>
      </p:sp>
    </p:spTree>
    <p:extLst>
      <p:ext uri="{BB962C8B-B14F-4D97-AF65-F5344CB8AC3E}">
        <p14:creationId xmlns:p14="http://schemas.microsoft.com/office/powerpoint/2010/main" val="1017526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1031131" y="2978331"/>
            <a:ext cx="6206247"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09:00-09:30	Velkommen </a:t>
            </a:r>
            <a:r>
              <a:rPr lang="da-DK" dirty="0">
                <a:solidFill>
                  <a:srgbClr val="FFFFFF"/>
                </a:solidFill>
                <a:latin typeface="Century Gothic" panose="020B0502020202020204" pitchFamily="34" charset="0"/>
              </a:rPr>
              <a:t>+</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intro til HRS og EUD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09:30-11:00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11:00-11:30	Rundtur på skolen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11:30-12:00	Frokost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12:00-13:30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13:30-13:45	Afrunding og evaluering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3" name="Billede 2">
            <a:extLst>
              <a:ext uri="{FF2B5EF4-FFF2-40B4-BE49-F238E27FC236}">
                <a16:creationId xmlns:a16="http://schemas.microsoft.com/office/drawing/2014/main" id="{423DCAA8-20F8-21C6-59FC-4A2A4F32BB51}"/>
              </a:ext>
            </a:extLst>
          </p:cNvPr>
          <p:cNvPicPr>
            <a:picLocks noChangeAspect="1"/>
          </p:cNvPicPr>
          <p:nvPr/>
        </p:nvPicPr>
        <p:blipFill>
          <a:blip r:embed="rId3">
            <a:extLst>
              <a:ext uri="{28A0092B-C50C-407E-A947-70E740481C1C}">
                <a14:useLocalDpi xmlns:a14="http://schemas.microsoft.com/office/drawing/2010/main" val="0"/>
              </a:ext>
            </a:extLst>
          </a:blip>
          <a:srcRect l="42" r="42"/>
          <a:stretch/>
        </p:blipFill>
        <p:spPr>
          <a:xfrm>
            <a:off x="7433837" y="3887253"/>
            <a:ext cx="2592372" cy="2585323"/>
          </a:xfrm>
          <a:prstGeom prst="rect">
            <a:avLst/>
          </a:prstGeom>
        </p:spPr>
      </p:pic>
      <p:pic>
        <p:nvPicPr>
          <p:cNvPr id="7" name="Billede 6">
            <a:extLst>
              <a:ext uri="{FF2B5EF4-FFF2-40B4-BE49-F238E27FC236}">
                <a16:creationId xmlns:a16="http://schemas.microsoft.com/office/drawing/2014/main" id="{EF7D7BD3-3969-FE85-60BF-450D875CA866}"/>
              </a:ext>
            </a:extLst>
          </p:cNvPr>
          <p:cNvPicPr>
            <a:picLocks noChangeAspect="1"/>
          </p:cNvPicPr>
          <p:nvPr/>
        </p:nvPicPr>
        <p:blipFill>
          <a:blip r:embed="rId4">
            <a:extLst>
              <a:ext uri="{28A0092B-C50C-407E-A947-70E740481C1C}">
                <a14:useLocalDpi xmlns:a14="http://schemas.microsoft.com/office/drawing/2010/main" val="0"/>
              </a:ext>
            </a:extLst>
          </a:blip>
          <a:srcRect l="381" r="381"/>
          <a:stretch/>
        </p:blipFill>
        <p:spPr>
          <a:xfrm>
            <a:off x="8395067" y="860245"/>
            <a:ext cx="3117666" cy="3109189"/>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1147482" y="940403"/>
            <a:ext cx="4300007"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program</a:t>
            </a:r>
          </a:p>
        </p:txBody>
      </p:sp>
    </p:spTree>
    <p:extLst>
      <p:ext uri="{BB962C8B-B14F-4D97-AF65-F5344CB8AC3E}">
        <p14:creationId xmlns:p14="http://schemas.microsoft.com/office/powerpoint/2010/main" val="257397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EUD">
            <a:hlinkClick r:id="" action="ppaction://media"/>
            <a:extLst>
              <a:ext uri="{FF2B5EF4-FFF2-40B4-BE49-F238E27FC236}">
                <a16:creationId xmlns:a16="http://schemas.microsoft.com/office/drawing/2014/main" id="{944434C7-82FB-20E3-1203-EC59A8B00000}"/>
              </a:ext>
            </a:extLst>
          </p:cNvPr>
          <p:cNvPicPr>
            <a:picLocks noRot="1" noChangeAspect="1"/>
          </p:cNvPicPr>
          <p:nvPr>
            <a:videoFile r:link="rId1"/>
          </p:nvPr>
        </p:nvPicPr>
        <p:blipFill>
          <a:blip r:embed="rId4"/>
          <a:stretch>
            <a:fillRect/>
          </a:stretch>
        </p:blipFill>
        <p:spPr>
          <a:xfrm>
            <a:off x="19051" y="0"/>
            <a:ext cx="12172949" cy="6858000"/>
          </a:xfrm>
          <a:prstGeom prst="rect">
            <a:avLst/>
          </a:prstGeom>
        </p:spPr>
      </p:pic>
    </p:spTree>
    <p:extLst>
      <p:ext uri="{BB962C8B-B14F-4D97-AF65-F5344CB8AC3E}">
        <p14:creationId xmlns:p14="http://schemas.microsoft.com/office/powerpoint/2010/main" val="251197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 på HRS">
            <a:hlinkClick r:id="" action="ppaction://media"/>
            <a:extLst>
              <a:ext uri="{FF2B5EF4-FFF2-40B4-BE49-F238E27FC236}">
                <a16:creationId xmlns:a16="http://schemas.microsoft.com/office/drawing/2014/main" id="{171DFCCB-FCD8-B810-3CC8-591BDF551C5D}"/>
              </a:ext>
            </a:extLst>
          </p:cNvPr>
          <p:cNvPicPr>
            <a:picLocks noRot="1" noChangeAspect="1"/>
          </p:cNvPicPr>
          <p:nvPr>
            <a:videoFile r:link="rId1"/>
          </p:nvPr>
        </p:nvPicPr>
        <p:blipFill>
          <a:blip r:embed="rId4"/>
          <a:stretch>
            <a:fillRect/>
          </a:stretch>
        </p:blipFill>
        <p:spPr>
          <a:xfrm>
            <a:off x="0" y="0"/>
            <a:ext cx="12172950" cy="6858000"/>
          </a:xfrm>
          <a:prstGeom prst="rect">
            <a:avLst/>
          </a:prstGeom>
        </p:spPr>
      </p:pic>
    </p:spTree>
    <p:extLst>
      <p:ext uri="{BB962C8B-B14F-4D97-AF65-F5344CB8AC3E}">
        <p14:creationId xmlns:p14="http://schemas.microsoft.com/office/powerpoint/2010/main" val="41559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52FB50AC-ADBC-F996-CE9E-48E63F7812ED}"/>
              </a:ext>
            </a:extLst>
          </p:cNvPr>
          <p:cNvSpPr txBox="1"/>
          <p:nvPr/>
        </p:nvSpPr>
        <p:spPr>
          <a:xfrm>
            <a:off x="2350802" y="2156360"/>
            <a:ext cx="7490395"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Intro til erhvervsuddannelser</a:t>
            </a:r>
          </a:p>
        </p:txBody>
      </p:sp>
    </p:spTree>
    <p:extLst>
      <p:ext uri="{BB962C8B-B14F-4D97-AF65-F5344CB8AC3E}">
        <p14:creationId xmlns:p14="http://schemas.microsoft.com/office/powerpoint/2010/main" val="88934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Kort og godt om erhvervsuddannelser #1">
            <a:hlinkClick r:id="" action="ppaction://media"/>
            <a:extLst>
              <a:ext uri="{FF2B5EF4-FFF2-40B4-BE49-F238E27FC236}">
                <a16:creationId xmlns:a16="http://schemas.microsoft.com/office/drawing/2014/main" id="{2BB25AF0-4460-169E-B46A-52D9CC3543EF}"/>
              </a:ext>
            </a:extLst>
          </p:cNvPr>
          <p:cNvPicPr>
            <a:picLocks noRot="1" noChangeAspect="1"/>
          </p:cNvPicPr>
          <p:nvPr>
            <a:videoFile r:link="rId1"/>
          </p:nvPr>
        </p:nvPicPr>
        <p:blipFill>
          <a:blip r:embed="rId4"/>
          <a:stretch>
            <a:fillRect/>
          </a:stretch>
        </p:blipFill>
        <p:spPr>
          <a:xfrm>
            <a:off x="0" y="-30480"/>
            <a:ext cx="12192000" cy="6888480"/>
          </a:xfrm>
          <a:prstGeom prst="rect">
            <a:avLst/>
          </a:prstGeom>
        </p:spPr>
      </p:pic>
    </p:spTree>
    <p:extLst>
      <p:ext uri="{BB962C8B-B14F-4D97-AF65-F5344CB8AC3E}">
        <p14:creationId xmlns:p14="http://schemas.microsoft.com/office/powerpoint/2010/main" val="372495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9" name="Subtitle 5">
            <a:extLst>
              <a:ext uri="{FF2B5EF4-FFF2-40B4-BE49-F238E27FC236}">
                <a16:creationId xmlns:a16="http://schemas.microsoft.com/office/drawing/2014/main" id="{D40A3FF4-1697-247F-9732-A25E4D9FBC3A}"/>
              </a:ext>
            </a:extLst>
          </p:cNvPr>
          <p:cNvSpPr txBox="1">
            <a:spLocks/>
          </p:cNvSpPr>
          <p:nvPr/>
        </p:nvSpPr>
        <p:spPr>
          <a:xfrm>
            <a:off x="501742"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Omsorg, sundhed</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pædagogik</a:t>
            </a:r>
          </a:p>
        </p:txBody>
      </p:sp>
      <p:sp>
        <p:nvSpPr>
          <p:cNvPr id="20" name="Subtitle 5">
            <a:extLst>
              <a:ext uri="{FF2B5EF4-FFF2-40B4-BE49-F238E27FC236}">
                <a16:creationId xmlns:a16="http://schemas.microsoft.com/office/drawing/2014/main" id="{CBD2F31E-2563-1306-DBA1-2941208D115D}"/>
              </a:ext>
            </a:extLst>
          </p:cNvPr>
          <p:cNvSpPr txBox="1">
            <a:spLocks/>
          </p:cNvSpPr>
          <p:nvPr/>
        </p:nvSpPr>
        <p:spPr>
          <a:xfrm>
            <a:off x="3406413"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Kontor, handel og forretningsservice</a:t>
            </a:r>
          </a:p>
        </p:txBody>
      </p:sp>
      <p:sp>
        <p:nvSpPr>
          <p:cNvPr id="22" name="Subtitle 5">
            <a:extLst>
              <a:ext uri="{FF2B5EF4-FFF2-40B4-BE49-F238E27FC236}">
                <a16:creationId xmlns:a16="http://schemas.microsoft.com/office/drawing/2014/main" id="{17B4D647-7622-7B05-A2A5-EC0489F86A40}"/>
              </a:ext>
            </a:extLst>
          </p:cNvPr>
          <p:cNvSpPr txBox="1">
            <a:spLocks/>
          </p:cNvSpPr>
          <p:nvPr/>
        </p:nvSpPr>
        <p:spPr>
          <a:xfrm>
            <a:off x="6311084"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Fødevarer, jordbrug</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oplevelser</a:t>
            </a:r>
          </a:p>
        </p:txBody>
      </p:sp>
      <p:sp>
        <p:nvSpPr>
          <p:cNvPr id="23" name="Subtitle 5">
            <a:extLst>
              <a:ext uri="{FF2B5EF4-FFF2-40B4-BE49-F238E27FC236}">
                <a16:creationId xmlns:a16="http://schemas.microsoft.com/office/drawing/2014/main" id="{BF544A19-AF65-1D25-8B9D-4781C51D8221}"/>
              </a:ext>
            </a:extLst>
          </p:cNvPr>
          <p:cNvSpPr txBox="1">
            <a:spLocks/>
          </p:cNvSpPr>
          <p:nvPr/>
        </p:nvSpPr>
        <p:spPr>
          <a:xfrm>
            <a:off x="9215755"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Teknologi, byggeri</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transport</a:t>
            </a:r>
          </a:p>
        </p:txBody>
      </p:sp>
      <p:grpSp>
        <p:nvGrpSpPr>
          <p:cNvPr id="37" name="Group 36">
            <a:extLst>
              <a:ext uri="{FF2B5EF4-FFF2-40B4-BE49-F238E27FC236}">
                <a16:creationId xmlns:a16="http://schemas.microsoft.com/office/drawing/2014/main" id="{B7F4CA0E-7142-FAE2-BCD1-E6FA2C9DC63F}"/>
              </a:ext>
            </a:extLst>
          </p:cNvPr>
          <p:cNvGrpSpPr/>
          <p:nvPr/>
        </p:nvGrpSpPr>
        <p:grpSpPr>
          <a:xfrm>
            <a:off x="3406413" y="2123972"/>
            <a:ext cx="2520000" cy="2520000"/>
            <a:chOff x="4117555" y="3389235"/>
            <a:chExt cx="1637854" cy="1637854"/>
          </a:xfrm>
        </p:grpSpPr>
        <p:sp>
          <p:nvSpPr>
            <p:cNvPr id="38" name="Oval 37">
              <a:extLst>
                <a:ext uri="{FF2B5EF4-FFF2-40B4-BE49-F238E27FC236}">
                  <a16:creationId xmlns:a16="http://schemas.microsoft.com/office/drawing/2014/main" id="{C22860DC-5772-F4C5-B868-9CCA8EFE017E}"/>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3AB4536A-3B4A-0BE5-736B-BA67D1ECAA5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08956426-6AD7-83AF-1075-045670D25578}"/>
              </a:ext>
            </a:extLst>
          </p:cNvPr>
          <p:cNvGrpSpPr/>
          <p:nvPr/>
        </p:nvGrpSpPr>
        <p:grpSpPr>
          <a:xfrm>
            <a:off x="6311084" y="2123972"/>
            <a:ext cx="2520000" cy="2520000"/>
            <a:chOff x="7203240" y="4088676"/>
            <a:chExt cx="1637854" cy="1637854"/>
          </a:xfrm>
        </p:grpSpPr>
        <p:sp>
          <p:nvSpPr>
            <p:cNvPr id="41" name="Oval 40">
              <a:extLst>
                <a:ext uri="{FF2B5EF4-FFF2-40B4-BE49-F238E27FC236}">
                  <a16:creationId xmlns:a16="http://schemas.microsoft.com/office/drawing/2014/main" id="{37F6765B-151B-0381-07FB-F52B1C3889B3}"/>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03AAF98A-8E24-3A80-16FE-71528AC1284D}"/>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8764F1A5-F9B2-ACA8-D711-BB8AA5EC7FDF}"/>
              </a:ext>
            </a:extLst>
          </p:cNvPr>
          <p:cNvGrpSpPr/>
          <p:nvPr/>
        </p:nvGrpSpPr>
        <p:grpSpPr>
          <a:xfrm>
            <a:off x="501742" y="2123972"/>
            <a:ext cx="2520000" cy="2520000"/>
            <a:chOff x="1484113" y="2437284"/>
            <a:chExt cx="1637854" cy="1637854"/>
          </a:xfrm>
        </p:grpSpPr>
        <p:sp>
          <p:nvSpPr>
            <p:cNvPr id="44" name="Oval 43">
              <a:extLst>
                <a:ext uri="{FF2B5EF4-FFF2-40B4-BE49-F238E27FC236}">
                  <a16:creationId xmlns:a16="http://schemas.microsoft.com/office/drawing/2014/main" id="{D0D99800-1F19-33EC-9DD2-0FA89CE1D11E}"/>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A3DB4CB-2579-3D68-CB27-3B7BA2A1F3D7}"/>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6" name="Group 45">
            <a:extLst>
              <a:ext uri="{FF2B5EF4-FFF2-40B4-BE49-F238E27FC236}">
                <a16:creationId xmlns:a16="http://schemas.microsoft.com/office/drawing/2014/main" id="{156020B0-40B2-F7F7-033E-B9D05A7F948B}"/>
              </a:ext>
            </a:extLst>
          </p:cNvPr>
          <p:cNvGrpSpPr/>
          <p:nvPr/>
        </p:nvGrpSpPr>
        <p:grpSpPr>
          <a:xfrm>
            <a:off x="9215755" y="2123972"/>
            <a:ext cx="2520000" cy="2520000"/>
            <a:chOff x="10081166" y="2579911"/>
            <a:chExt cx="1637854" cy="1637854"/>
          </a:xfrm>
        </p:grpSpPr>
        <p:sp>
          <p:nvSpPr>
            <p:cNvPr id="47" name="Oval 46">
              <a:extLst>
                <a:ext uri="{FF2B5EF4-FFF2-40B4-BE49-F238E27FC236}">
                  <a16:creationId xmlns:a16="http://schemas.microsoft.com/office/drawing/2014/main" id="{881C309E-142F-26A0-4594-0DF458C0D442}"/>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7EC6531-7065-7211-E69B-D0D0C717569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ekstfelt 1">
            <a:extLst>
              <a:ext uri="{FF2B5EF4-FFF2-40B4-BE49-F238E27FC236}">
                <a16:creationId xmlns:a16="http://schemas.microsoft.com/office/drawing/2014/main" id="{0805A780-EB60-1129-FBA0-8DE9895BD813}"/>
              </a:ext>
            </a:extLst>
          </p:cNvPr>
          <p:cNvSpPr txBox="1"/>
          <p:nvPr/>
        </p:nvSpPr>
        <p:spPr>
          <a:xfrm>
            <a:off x="700358" y="914479"/>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Erhvervsuddannelser er forskellige</a:t>
            </a:r>
          </a:p>
        </p:txBody>
      </p:sp>
    </p:spTree>
    <p:extLst>
      <p:ext uri="{BB962C8B-B14F-4D97-AF65-F5344CB8AC3E}">
        <p14:creationId xmlns:p14="http://schemas.microsoft.com/office/powerpoint/2010/main" val="3710964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233F54A1-B7D5-B54F-DFF1-9CAE04DB2AE2}"/>
              </a:ext>
            </a:extLst>
          </p:cNvPr>
          <p:cNvSpPr>
            <a:spLocks noChangeAspect="1"/>
          </p:cNvSpPr>
          <p:nvPr/>
        </p:nvSpPr>
        <p:spPr>
          <a:xfrm>
            <a:off x="2483770" y="4263528"/>
            <a:ext cx="1260000" cy="12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Pædagogisk</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assistent</a:t>
            </a:r>
          </a:p>
        </p:txBody>
      </p:sp>
      <p:sp>
        <p:nvSpPr>
          <p:cNvPr id="21" name="Oval 20">
            <a:extLst>
              <a:ext uri="{FF2B5EF4-FFF2-40B4-BE49-F238E27FC236}">
                <a16:creationId xmlns:a16="http://schemas.microsoft.com/office/drawing/2014/main" id="{D3B935A6-8E3C-20DE-8DBE-C202215114C3}"/>
              </a:ext>
            </a:extLst>
          </p:cNvPr>
          <p:cNvSpPr>
            <a:spLocks noChangeAspect="1"/>
          </p:cNvSpPr>
          <p:nvPr/>
        </p:nvSpPr>
        <p:spPr>
          <a:xfrm>
            <a:off x="8768547" y="3754791"/>
            <a:ext cx="1080000" cy="10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Bygnings-snedker</a:t>
            </a:r>
          </a:p>
        </p:txBody>
      </p:sp>
      <p:sp>
        <p:nvSpPr>
          <p:cNvPr id="3" name="Oval 2">
            <a:extLst>
              <a:ext uri="{FF2B5EF4-FFF2-40B4-BE49-F238E27FC236}">
                <a16:creationId xmlns:a16="http://schemas.microsoft.com/office/drawing/2014/main" id="{31E8C385-231C-8C4B-846B-FF4EA5661AE9}"/>
              </a:ext>
            </a:extLst>
          </p:cNvPr>
          <p:cNvSpPr>
            <a:spLocks noChangeAspect="1"/>
          </p:cNvSpPr>
          <p:nvPr/>
        </p:nvSpPr>
        <p:spPr>
          <a:xfrm>
            <a:off x="481892" y="3240446"/>
            <a:ext cx="934473" cy="93447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Sosu-hjælper</a:t>
            </a:r>
          </a:p>
        </p:txBody>
      </p:sp>
      <p:sp>
        <p:nvSpPr>
          <p:cNvPr id="5" name="Oval 4">
            <a:extLst>
              <a:ext uri="{FF2B5EF4-FFF2-40B4-BE49-F238E27FC236}">
                <a16:creationId xmlns:a16="http://schemas.microsoft.com/office/drawing/2014/main" id="{8D8C3DB4-BAD3-9452-F2E9-88110A2A4BBE}"/>
              </a:ext>
            </a:extLst>
          </p:cNvPr>
          <p:cNvSpPr>
            <a:spLocks noChangeAspect="1"/>
          </p:cNvSpPr>
          <p:nvPr/>
        </p:nvSpPr>
        <p:spPr>
          <a:xfrm>
            <a:off x="1124644" y="4190705"/>
            <a:ext cx="1121367" cy="1121367"/>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Tandklinik-assistent</a:t>
            </a:r>
          </a:p>
        </p:txBody>
      </p:sp>
      <p:sp>
        <p:nvSpPr>
          <p:cNvPr id="7" name="Oval 6">
            <a:extLst>
              <a:ext uri="{FF2B5EF4-FFF2-40B4-BE49-F238E27FC236}">
                <a16:creationId xmlns:a16="http://schemas.microsoft.com/office/drawing/2014/main" id="{0FCACA52-4EAE-912B-393A-FD09874B341E}"/>
              </a:ext>
            </a:extLst>
          </p:cNvPr>
          <p:cNvSpPr>
            <a:spLocks noChangeAspect="1"/>
          </p:cNvSpPr>
          <p:nvPr/>
        </p:nvSpPr>
        <p:spPr>
          <a:xfrm>
            <a:off x="6170096" y="1856995"/>
            <a:ext cx="1046609" cy="104660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err="1">
                <a:ln>
                  <a:noFill/>
                </a:ln>
                <a:solidFill>
                  <a:srgbClr val="FFFFFF"/>
                </a:solidFill>
                <a:effectLst/>
                <a:uLnTx/>
                <a:uFillTx/>
                <a:latin typeface="Calibri" panose="020F0502020204030204"/>
                <a:ea typeface="+mn-ea"/>
                <a:cs typeface="+mn-cs"/>
              </a:rPr>
              <a:t>Gastronom</a:t>
            </a: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AB87C740-B000-6FD6-BF9C-44D1B9355A1D}"/>
              </a:ext>
            </a:extLst>
          </p:cNvPr>
          <p:cNvSpPr>
            <a:spLocks noChangeAspect="1"/>
          </p:cNvSpPr>
          <p:nvPr/>
        </p:nvSpPr>
        <p:spPr>
          <a:xfrm>
            <a:off x="6135490" y="4214259"/>
            <a:ext cx="1296000" cy="1296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Veterinær-sygeplejerske</a:t>
            </a:r>
          </a:p>
        </p:txBody>
      </p:sp>
      <p:sp>
        <p:nvSpPr>
          <p:cNvPr id="14" name="Oval 13">
            <a:extLst>
              <a:ext uri="{FF2B5EF4-FFF2-40B4-BE49-F238E27FC236}">
                <a16:creationId xmlns:a16="http://schemas.microsoft.com/office/drawing/2014/main" id="{D39B6CCA-C221-7C13-04E1-CACDA67DC5C2}"/>
              </a:ext>
            </a:extLst>
          </p:cNvPr>
          <p:cNvSpPr>
            <a:spLocks noChangeAspect="1"/>
          </p:cNvSpPr>
          <p:nvPr/>
        </p:nvSpPr>
        <p:spPr>
          <a:xfrm>
            <a:off x="4818786" y="2132930"/>
            <a:ext cx="1121367" cy="1121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Event-koordinator</a:t>
            </a:r>
          </a:p>
        </p:txBody>
      </p:sp>
      <p:sp>
        <p:nvSpPr>
          <p:cNvPr id="16" name="Oval 15">
            <a:extLst>
              <a:ext uri="{FF2B5EF4-FFF2-40B4-BE49-F238E27FC236}">
                <a16:creationId xmlns:a16="http://schemas.microsoft.com/office/drawing/2014/main" id="{B0F67E8F-EB3F-9F2C-0AA9-EF36C307EF61}"/>
              </a:ext>
            </a:extLst>
          </p:cNvPr>
          <p:cNvSpPr>
            <a:spLocks noChangeAspect="1"/>
          </p:cNvSpPr>
          <p:nvPr/>
        </p:nvSpPr>
        <p:spPr>
          <a:xfrm>
            <a:off x="3298034" y="1842724"/>
            <a:ext cx="1296000" cy="1296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Kontor-uddannelsen</a:t>
            </a:r>
          </a:p>
        </p:txBody>
      </p:sp>
      <p:sp>
        <p:nvSpPr>
          <p:cNvPr id="17" name="Oval 16">
            <a:extLst>
              <a:ext uri="{FF2B5EF4-FFF2-40B4-BE49-F238E27FC236}">
                <a16:creationId xmlns:a16="http://schemas.microsoft.com/office/drawing/2014/main" id="{1876A6A2-7347-0893-1EBB-A50A8B753EDB}"/>
              </a:ext>
            </a:extLst>
          </p:cNvPr>
          <p:cNvSpPr>
            <a:spLocks noChangeAspect="1"/>
          </p:cNvSpPr>
          <p:nvPr/>
        </p:nvSpPr>
        <p:spPr>
          <a:xfrm>
            <a:off x="8970422" y="2330823"/>
            <a:ext cx="1196125" cy="1196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Ambulance-behandler</a:t>
            </a:r>
          </a:p>
        </p:txBody>
      </p:sp>
      <p:sp>
        <p:nvSpPr>
          <p:cNvPr id="22" name="Oval 21">
            <a:extLst>
              <a:ext uri="{FF2B5EF4-FFF2-40B4-BE49-F238E27FC236}">
                <a16:creationId xmlns:a16="http://schemas.microsoft.com/office/drawing/2014/main" id="{12775022-75E0-9236-379C-9FAB0E4D4D66}"/>
              </a:ext>
            </a:extLst>
          </p:cNvPr>
          <p:cNvSpPr>
            <a:spLocks noChangeAspect="1"/>
          </p:cNvSpPr>
          <p:nvPr/>
        </p:nvSpPr>
        <p:spPr>
          <a:xfrm>
            <a:off x="10384596" y="234374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Medie-grafiker</a:t>
            </a:r>
          </a:p>
        </p:txBody>
      </p:sp>
      <p:sp>
        <p:nvSpPr>
          <p:cNvPr id="26" name="Oval 25">
            <a:extLst>
              <a:ext uri="{FF2B5EF4-FFF2-40B4-BE49-F238E27FC236}">
                <a16:creationId xmlns:a16="http://schemas.microsoft.com/office/drawing/2014/main" id="{3AEE64A8-3DED-2F00-1C1B-3EFFF1AB3C07}"/>
              </a:ext>
            </a:extLst>
          </p:cNvPr>
          <p:cNvSpPr>
            <a:spLocks noChangeAspect="1"/>
          </p:cNvSpPr>
          <p:nvPr/>
        </p:nvSpPr>
        <p:spPr>
          <a:xfrm>
            <a:off x="7668589" y="4561433"/>
            <a:ext cx="1008000" cy="1008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Ernærings-assistent</a:t>
            </a:r>
          </a:p>
        </p:txBody>
      </p:sp>
      <p:sp>
        <p:nvSpPr>
          <p:cNvPr id="27" name="Oval 26">
            <a:extLst>
              <a:ext uri="{FF2B5EF4-FFF2-40B4-BE49-F238E27FC236}">
                <a16:creationId xmlns:a16="http://schemas.microsoft.com/office/drawing/2014/main" id="{27625A2E-F540-B036-AB38-F96E8B3C4FBA}"/>
              </a:ext>
            </a:extLst>
          </p:cNvPr>
          <p:cNvSpPr>
            <a:spLocks noChangeAspect="1"/>
          </p:cNvSpPr>
          <p:nvPr/>
        </p:nvSpPr>
        <p:spPr>
          <a:xfrm>
            <a:off x="3346471" y="3374634"/>
            <a:ext cx="792000" cy="79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Handel</a:t>
            </a:r>
          </a:p>
        </p:txBody>
      </p:sp>
      <p:grpSp>
        <p:nvGrpSpPr>
          <p:cNvPr id="40" name="Group 39">
            <a:extLst>
              <a:ext uri="{FF2B5EF4-FFF2-40B4-BE49-F238E27FC236}">
                <a16:creationId xmlns:a16="http://schemas.microsoft.com/office/drawing/2014/main" id="{139BA7B0-CDB9-EB92-AEED-FDCC4642EC9E}"/>
              </a:ext>
            </a:extLst>
          </p:cNvPr>
          <p:cNvGrpSpPr/>
          <p:nvPr/>
        </p:nvGrpSpPr>
        <p:grpSpPr>
          <a:xfrm>
            <a:off x="4286740" y="3479323"/>
            <a:ext cx="1637854" cy="1637854"/>
            <a:chOff x="4117555" y="3389235"/>
            <a:chExt cx="1637854" cy="1637854"/>
          </a:xfrm>
        </p:grpSpPr>
        <p:sp>
          <p:nvSpPr>
            <p:cNvPr id="33" name="Oval 32">
              <a:extLst>
                <a:ext uri="{FF2B5EF4-FFF2-40B4-BE49-F238E27FC236}">
                  <a16:creationId xmlns:a16="http://schemas.microsoft.com/office/drawing/2014/main" id="{026BB8C1-1C10-F779-776D-44EBB9CB07B5}"/>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318C80E2-AA5C-2FBE-327A-BDF2D1FF75A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B4C8CE79-BE15-42DA-720E-85DA13FDE248}"/>
              </a:ext>
            </a:extLst>
          </p:cNvPr>
          <p:cNvGrpSpPr/>
          <p:nvPr/>
        </p:nvGrpSpPr>
        <p:grpSpPr>
          <a:xfrm>
            <a:off x="7076419" y="2693614"/>
            <a:ext cx="1637854" cy="1637854"/>
            <a:chOff x="7203240" y="4088676"/>
            <a:chExt cx="1637854" cy="1637854"/>
          </a:xfrm>
        </p:grpSpPr>
        <p:sp>
          <p:nvSpPr>
            <p:cNvPr id="34" name="Oval 33">
              <a:extLst>
                <a:ext uri="{FF2B5EF4-FFF2-40B4-BE49-F238E27FC236}">
                  <a16:creationId xmlns:a16="http://schemas.microsoft.com/office/drawing/2014/main" id="{173EA6D7-6629-8F28-F158-F6884A4D1182}"/>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8C221189-0FA4-5D66-E5D0-FA482DCDA1EA}"/>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48109E1C-7AE1-38E8-3F80-93E950FDDE65}"/>
              </a:ext>
            </a:extLst>
          </p:cNvPr>
          <p:cNvGrpSpPr/>
          <p:nvPr/>
        </p:nvGrpSpPr>
        <p:grpSpPr>
          <a:xfrm>
            <a:off x="1560348" y="2422784"/>
            <a:ext cx="1637854" cy="1637854"/>
            <a:chOff x="1484113" y="2437284"/>
            <a:chExt cx="1637854" cy="1637854"/>
          </a:xfrm>
        </p:grpSpPr>
        <p:sp>
          <p:nvSpPr>
            <p:cNvPr id="35" name="Oval 34">
              <a:extLst>
                <a:ext uri="{FF2B5EF4-FFF2-40B4-BE49-F238E27FC236}">
                  <a16:creationId xmlns:a16="http://schemas.microsoft.com/office/drawing/2014/main" id="{D7F85FC3-03EE-43D8-AD56-F48479136B47}"/>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228AB3F0-BE34-68E1-E349-05B77457015F}"/>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2" name="Group 41">
            <a:extLst>
              <a:ext uri="{FF2B5EF4-FFF2-40B4-BE49-F238E27FC236}">
                <a16:creationId xmlns:a16="http://schemas.microsoft.com/office/drawing/2014/main" id="{3E723C84-9629-A622-F5F3-C08D92C4806B}"/>
              </a:ext>
            </a:extLst>
          </p:cNvPr>
          <p:cNvGrpSpPr/>
          <p:nvPr/>
        </p:nvGrpSpPr>
        <p:grpSpPr>
          <a:xfrm>
            <a:off x="10081166" y="3445353"/>
            <a:ext cx="1637854" cy="1637854"/>
            <a:chOff x="10081166" y="2579911"/>
            <a:chExt cx="1637854" cy="1637854"/>
          </a:xfrm>
        </p:grpSpPr>
        <p:sp>
          <p:nvSpPr>
            <p:cNvPr id="36" name="Oval 35">
              <a:extLst>
                <a:ext uri="{FF2B5EF4-FFF2-40B4-BE49-F238E27FC236}">
                  <a16:creationId xmlns:a16="http://schemas.microsoft.com/office/drawing/2014/main" id="{EFEF5CF6-A7FE-C672-54A7-5562FD179B5F}"/>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7E05A74-EF4C-A028-9A9A-950BD20E6BF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7" name="Oval 36">
            <a:extLst>
              <a:ext uri="{FF2B5EF4-FFF2-40B4-BE49-F238E27FC236}">
                <a16:creationId xmlns:a16="http://schemas.microsoft.com/office/drawing/2014/main" id="{4BA21E47-E0A3-3DCC-B971-7F4B5C64E763}"/>
              </a:ext>
            </a:extLst>
          </p:cNvPr>
          <p:cNvSpPr>
            <a:spLocks noChangeAspect="1"/>
          </p:cNvSpPr>
          <p:nvPr/>
        </p:nvSpPr>
        <p:spPr>
          <a:xfrm>
            <a:off x="5962922" y="3101605"/>
            <a:ext cx="864000" cy="864000"/>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Frisør</a:t>
            </a:r>
          </a:p>
        </p:txBody>
      </p:sp>
      <p:sp>
        <p:nvSpPr>
          <p:cNvPr id="6" name="Tekstfelt 5">
            <a:extLst>
              <a:ext uri="{FF2B5EF4-FFF2-40B4-BE49-F238E27FC236}">
                <a16:creationId xmlns:a16="http://schemas.microsoft.com/office/drawing/2014/main" id="{19CD28D1-A92E-A30B-8DF8-3C6F941FCFC9}"/>
              </a:ext>
            </a:extLst>
          </p:cNvPr>
          <p:cNvSpPr txBox="1"/>
          <p:nvPr/>
        </p:nvSpPr>
        <p:spPr>
          <a:xfrm>
            <a:off x="692337" y="890050"/>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Der er over 100 erhvervsuddannelser</a:t>
            </a:r>
          </a:p>
        </p:txBody>
      </p:sp>
    </p:spTree>
    <p:extLst>
      <p:ext uri="{BB962C8B-B14F-4D97-AF65-F5344CB8AC3E}">
        <p14:creationId xmlns:p14="http://schemas.microsoft.com/office/powerpoint/2010/main" val="23902511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DA0AC6-CC42-A405-113B-ED02C89496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6ECA1A6E-2119-373D-52CB-E13F60E8F791}"/>
              </a:ext>
            </a:extLst>
          </p:cNvPr>
          <p:cNvSpPr txBox="1"/>
          <p:nvPr/>
        </p:nvSpPr>
        <p:spPr>
          <a:xfrm>
            <a:off x="692337" y="890050"/>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Det du lærer, bruger du</a:t>
            </a:r>
          </a:p>
        </p:txBody>
      </p:sp>
    </p:spTree>
    <p:extLst>
      <p:ext uri="{BB962C8B-B14F-4D97-AF65-F5344CB8AC3E}">
        <p14:creationId xmlns:p14="http://schemas.microsoft.com/office/powerpoint/2010/main" val="129688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tegneserie">
            <a:extLst>
              <a:ext uri="{FF2B5EF4-FFF2-40B4-BE49-F238E27FC236}">
                <a16:creationId xmlns:a16="http://schemas.microsoft.com/office/drawing/2014/main" id="{9F099C63-29BD-9FE1-78E0-202BA8B3C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 y="0"/>
            <a:ext cx="12189092" cy="6858000"/>
          </a:xfrm>
          <a:prstGeom prst="rect">
            <a:avLst/>
          </a:prstGeom>
        </p:spPr>
      </p:pic>
      <p:sp>
        <p:nvSpPr>
          <p:cNvPr id="6" name="TextBox 6">
            <a:extLst>
              <a:ext uri="{FF2B5EF4-FFF2-40B4-BE49-F238E27FC236}">
                <a16:creationId xmlns:a16="http://schemas.microsoft.com/office/drawing/2014/main" id="{284B0BCB-23CB-FD10-87A8-246FBAF98317}"/>
              </a:ext>
            </a:extLst>
          </p:cNvPr>
          <p:cNvSpPr txBox="1"/>
          <p:nvPr/>
        </p:nvSpPr>
        <p:spPr>
          <a:xfrm>
            <a:off x="796840" y="3093535"/>
            <a:ext cx="1560173" cy="363176"/>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22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HRS</a:t>
            </a:r>
          </a:p>
        </p:txBody>
      </p:sp>
      <p:sp>
        <p:nvSpPr>
          <p:cNvPr id="8" name="TextBox 2">
            <a:extLst>
              <a:ext uri="{FF2B5EF4-FFF2-40B4-BE49-F238E27FC236}">
                <a16:creationId xmlns:a16="http://schemas.microsoft.com/office/drawing/2014/main" id="{7294F34A-2797-7424-60CD-33B46144C9ED}"/>
              </a:ext>
            </a:extLst>
          </p:cNvPr>
          <p:cNvSpPr txBox="1"/>
          <p:nvPr/>
        </p:nvSpPr>
        <p:spPr>
          <a:xfrm>
            <a:off x="7056665" y="2751903"/>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tjener</a:t>
            </a:r>
          </a:p>
        </p:txBody>
      </p:sp>
      <p:sp>
        <p:nvSpPr>
          <p:cNvPr id="9" name="TextBox 2">
            <a:extLst>
              <a:ext uri="{FF2B5EF4-FFF2-40B4-BE49-F238E27FC236}">
                <a16:creationId xmlns:a16="http://schemas.microsoft.com/office/drawing/2014/main" id="{154C0D4F-542C-9C65-B6B8-66CC89C88AD9}"/>
              </a:ext>
            </a:extLst>
          </p:cNvPr>
          <p:cNvSpPr txBox="1"/>
          <p:nvPr/>
        </p:nvSpPr>
        <p:spPr>
          <a:xfrm>
            <a:off x="8619854" y="3238190"/>
            <a:ext cx="1390650" cy="264688"/>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4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gastronom</a:t>
            </a:r>
          </a:p>
        </p:txBody>
      </p:sp>
      <p:sp>
        <p:nvSpPr>
          <p:cNvPr id="10" name="TextBox 2">
            <a:extLst>
              <a:ext uri="{FF2B5EF4-FFF2-40B4-BE49-F238E27FC236}">
                <a16:creationId xmlns:a16="http://schemas.microsoft.com/office/drawing/2014/main" id="{C9992632-FB5D-B9EB-4FBD-00C604F0DCF4}"/>
              </a:ext>
            </a:extLst>
          </p:cNvPr>
          <p:cNvSpPr txBox="1"/>
          <p:nvPr/>
        </p:nvSpPr>
        <p:spPr>
          <a:xfrm>
            <a:off x="10213522" y="3792577"/>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a:t>
            </a:r>
          </a:p>
        </p:txBody>
      </p:sp>
      <p:sp>
        <p:nvSpPr>
          <p:cNvPr id="2" name="Tekstfelt 1">
            <a:extLst>
              <a:ext uri="{FF2B5EF4-FFF2-40B4-BE49-F238E27FC236}">
                <a16:creationId xmlns:a16="http://schemas.microsoft.com/office/drawing/2014/main" id="{F43F7671-7A1D-149D-9D08-5113814295C4}"/>
              </a:ext>
            </a:extLst>
          </p:cNvPr>
          <p:cNvSpPr txBox="1"/>
          <p:nvPr/>
        </p:nvSpPr>
        <p:spPr>
          <a:xfrm>
            <a:off x="796840" y="528345"/>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Du behøver ikke vide, hvad du vil</a:t>
            </a:r>
          </a:p>
        </p:txBody>
      </p:sp>
    </p:spTree>
    <p:extLst>
      <p:ext uri="{BB962C8B-B14F-4D97-AF65-F5344CB8AC3E}">
        <p14:creationId xmlns:p14="http://schemas.microsoft.com/office/powerpoint/2010/main" val="112190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D6A1E7-01F6-752F-BC30-BF743E41C1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20019"/>
            <a:ext cx="12191999" cy="6857999"/>
          </a:xfrm>
          <a:prstGeom prst="rect">
            <a:avLst/>
          </a:prstGeom>
        </p:spPr>
      </p:pic>
      <p:sp>
        <p:nvSpPr>
          <p:cNvPr id="7" name="Subtitle 5">
            <a:extLst>
              <a:ext uri="{FF2B5EF4-FFF2-40B4-BE49-F238E27FC236}">
                <a16:creationId xmlns:a16="http://schemas.microsoft.com/office/drawing/2014/main" id="{21A09562-E265-A820-A4DB-FBF71381FCBA}"/>
              </a:ext>
            </a:extLst>
          </p:cNvPr>
          <p:cNvSpPr txBox="1">
            <a:spLocks/>
          </p:cNvSpPr>
          <p:nvPr/>
        </p:nvSpPr>
        <p:spPr>
          <a:xfrm rot="16200000">
            <a:off x="1669895"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8" name="Subtitle 5">
            <a:extLst>
              <a:ext uri="{FF2B5EF4-FFF2-40B4-BE49-F238E27FC236}">
                <a16:creationId xmlns:a16="http://schemas.microsoft.com/office/drawing/2014/main" id="{187C5210-13BB-E5D9-7B2C-2A6FF9E1415B}"/>
              </a:ext>
            </a:extLst>
          </p:cNvPr>
          <p:cNvSpPr txBox="1">
            <a:spLocks/>
          </p:cNvSpPr>
          <p:nvPr/>
        </p:nvSpPr>
        <p:spPr>
          <a:xfrm rot="16200000">
            <a:off x="3145134"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11" name="Subtitle 5">
            <a:extLst>
              <a:ext uri="{FF2B5EF4-FFF2-40B4-BE49-F238E27FC236}">
                <a16:creationId xmlns:a16="http://schemas.microsoft.com/office/drawing/2014/main" id="{B1FEB3B9-2F1F-B6AD-8061-D9D9A339C150}"/>
              </a:ext>
            </a:extLst>
          </p:cNvPr>
          <p:cNvSpPr txBox="1">
            <a:spLocks/>
          </p:cNvSpPr>
          <p:nvPr/>
        </p:nvSpPr>
        <p:spPr>
          <a:xfrm rot="16200000">
            <a:off x="7451570"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12" name="Subtitle 5">
            <a:extLst>
              <a:ext uri="{FF2B5EF4-FFF2-40B4-BE49-F238E27FC236}">
                <a16:creationId xmlns:a16="http://schemas.microsoft.com/office/drawing/2014/main" id="{7DBFC401-E061-110E-AA0D-8CF9F481CEE6}"/>
              </a:ext>
            </a:extLst>
          </p:cNvPr>
          <p:cNvSpPr txBox="1">
            <a:spLocks/>
          </p:cNvSpPr>
          <p:nvPr/>
        </p:nvSpPr>
        <p:spPr>
          <a:xfrm rot="16200000">
            <a:off x="8926809"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3" name="Tekstfelt 2">
            <a:extLst>
              <a:ext uri="{FF2B5EF4-FFF2-40B4-BE49-F238E27FC236}">
                <a16:creationId xmlns:a16="http://schemas.microsoft.com/office/drawing/2014/main" id="{80F29AF5-0495-FD6C-F605-F81002810743}"/>
              </a:ext>
            </a:extLst>
          </p:cNvPr>
          <p:cNvSpPr txBox="1"/>
          <p:nvPr/>
        </p:nvSpPr>
        <p:spPr>
          <a:xfrm>
            <a:off x="1089497" y="890050"/>
            <a:ext cx="10824291"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Forskellen</a:t>
            </a:r>
          </a:p>
        </p:txBody>
      </p:sp>
    </p:spTree>
    <p:extLst>
      <p:ext uri="{BB962C8B-B14F-4D97-AF65-F5344CB8AC3E}">
        <p14:creationId xmlns:p14="http://schemas.microsoft.com/office/powerpoint/2010/main" val="222783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951C673-A503-F76F-3FF8-E191FAD603EA}"/>
              </a:ext>
            </a:extLst>
          </p:cNvPr>
          <p:cNvSpPr txBox="1"/>
          <p:nvPr/>
        </p:nvSpPr>
        <p:spPr>
          <a:xfrm>
            <a:off x="2832589" y="1974646"/>
            <a:ext cx="6526821" cy="1323439"/>
          </a:xfrm>
          <a:prstGeom prst="rect">
            <a:avLst/>
          </a:prstGeom>
          <a:noFill/>
        </p:spPr>
        <p:txBody>
          <a:bodyPr wrap="square" rtlCol="0">
            <a:spAutoFit/>
          </a:bodyPr>
          <a:lstStyle/>
          <a:p>
            <a:pPr algn="ctr"/>
            <a:r>
              <a:rPr lang="da-DK" sz="8000" b="1" dirty="0">
                <a:solidFill>
                  <a:schemeClr val="bg1"/>
                </a:solidFill>
                <a:latin typeface="Gagalin" panose="00000500000000000000" pitchFamily="50" charset="0"/>
              </a:rPr>
              <a:t>øvelser </a:t>
            </a:r>
          </a:p>
        </p:txBody>
      </p:sp>
    </p:spTree>
    <p:extLst>
      <p:ext uri="{BB962C8B-B14F-4D97-AF65-F5344CB8AC3E}">
        <p14:creationId xmlns:p14="http://schemas.microsoft.com/office/powerpoint/2010/main" val="1723386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rotWithShape="1">
          <a:blip r:embed="rId3">
            <a:alphaModFix amt="65000"/>
            <a:extLst>
              <a:ext uri="{28A0092B-C50C-407E-A947-70E740481C1C}">
                <a14:useLocalDpi xmlns:a14="http://schemas.microsoft.com/office/drawing/2010/main" val="0"/>
              </a:ext>
            </a:extLst>
          </a:blip>
          <a:srcRect b="10781"/>
          <a:stretch/>
        </p:blipFill>
        <p:spPr>
          <a:xfrm>
            <a:off x="0" y="-317499"/>
            <a:ext cx="12192000" cy="7175499"/>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424331" y="5174356"/>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Tjener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307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r>
              <a:rPr lang="da-DK" sz="4000" dirty="0">
                <a:solidFill>
                  <a:schemeClr val="bg1"/>
                </a:solidFill>
                <a:latin typeface="Gagalin" panose="00000500000000000000" pitchFamily="50" charset="0"/>
              </a:rPr>
              <a:t>Mød Kasper </a:t>
            </a:r>
          </a:p>
          <a:p>
            <a:r>
              <a:rPr lang="da-DK" sz="2400" dirty="0">
                <a:solidFill>
                  <a:schemeClr val="bg1"/>
                </a:solidFill>
                <a:latin typeface="Gagalin" panose="00000500000000000000" pitchFamily="50" charset="0"/>
              </a:rPr>
              <a:t>tjener</a:t>
            </a:r>
          </a:p>
        </p:txBody>
      </p:sp>
      <p:pic>
        <p:nvPicPr>
          <p:cNvPr id="2" name="Onlinemedier 1" title="Mød Kasper">
            <a:hlinkClick r:id="" action="ppaction://media"/>
            <a:extLst>
              <a:ext uri="{FF2B5EF4-FFF2-40B4-BE49-F238E27FC236}">
                <a16:creationId xmlns:a16="http://schemas.microsoft.com/office/drawing/2014/main" id="{7FADA633-A1DF-B48D-423B-34B38F0AB64E}"/>
              </a:ext>
            </a:extLst>
          </p:cNvPr>
          <p:cNvPicPr>
            <a:picLocks noRot="1" noChangeAspect="1"/>
          </p:cNvPicPr>
          <p:nvPr>
            <a:videoFile r:link="rId1"/>
          </p:nvPr>
        </p:nvPicPr>
        <p:blipFill>
          <a:blip r:embed="rId4"/>
          <a:stretch>
            <a:fillRect/>
          </a:stretch>
        </p:blipFill>
        <p:spPr>
          <a:xfrm>
            <a:off x="2094706" y="2133600"/>
            <a:ext cx="8002588" cy="4508500"/>
          </a:xfrm>
          <a:prstGeom prst="rect">
            <a:avLst/>
          </a:prstGeom>
        </p:spPr>
      </p:pic>
    </p:spTree>
    <p:extLst>
      <p:ext uri="{BB962C8B-B14F-4D97-AF65-F5344CB8AC3E}">
        <p14:creationId xmlns:p14="http://schemas.microsoft.com/office/powerpoint/2010/main" val="162009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skærmbillede, tekst, Font/skrifttype, sort&#10;&#10;Automatisk genereret beskrivelse">
            <a:extLst>
              <a:ext uri="{FF2B5EF4-FFF2-40B4-BE49-F238E27FC236}">
                <a16:creationId xmlns:a16="http://schemas.microsoft.com/office/drawing/2014/main" id="{11CE6AA3-E01C-1BC6-E34D-65716891EE29}"/>
              </a:ext>
            </a:extLst>
          </p:cNvPr>
          <p:cNvPicPr>
            <a:picLocks noChangeAspect="1"/>
          </p:cNvPicPr>
          <p:nvPr/>
        </p:nvPicPr>
        <p:blipFill rotWithShape="1">
          <a:blip r:embed="rId3">
            <a:extLst>
              <a:ext uri="{28A0092B-C50C-407E-A947-70E740481C1C}">
                <a14:useLocalDpi xmlns:a14="http://schemas.microsoft.com/office/drawing/2010/main" val="0"/>
              </a:ext>
            </a:extLst>
          </a:blip>
          <a:srcRect l="8961" t="47296" r="9198" b="44905"/>
          <a:stretch/>
        </p:blipFill>
        <p:spPr>
          <a:xfrm>
            <a:off x="707366" y="672861"/>
            <a:ext cx="8064301" cy="1086928"/>
          </a:xfrm>
          <a:prstGeom prst="rect">
            <a:avLst/>
          </a:prstGeom>
        </p:spPr>
      </p:pic>
      <p:sp>
        <p:nvSpPr>
          <p:cNvPr id="6" name="Tekstfelt 5">
            <a:extLst>
              <a:ext uri="{FF2B5EF4-FFF2-40B4-BE49-F238E27FC236}">
                <a16:creationId xmlns:a16="http://schemas.microsoft.com/office/drawing/2014/main" id="{7552AF1E-0CAF-A61A-B2E8-DB3D2BE791D2}"/>
              </a:ext>
            </a:extLst>
          </p:cNvPr>
          <p:cNvSpPr txBox="1"/>
          <p:nvPr/>
        </p:nvSpPr>
        <p:spPr>
          <a:xfrm>
            <a:off x="845388" y="2782669"/>
            <a:ext cx="66078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FFFFFF"/>
                </a:solidFill>
                <a:latin typeface="Century Gothic" panose="020B0502020202020204" pitchFamily="34" charset="0"/>
              </a:rPr>
              <a:t>Brug den telefon I </a:t>
            </a:r>
            <a:r>
              <a:rPr lang="da-DK" dirty="0" err="1">
                <a:solidFill>
                  <a:srgbClr val="FFFFFF"/>
                </a:solidFill>
                <a:latin typeface="Century Gothic" panose="020B0502020202020204" pitchFamily="34" charset="0"/>
              </a:rPr>
              <a:t>i</a:t>
            </a:r>
            <a:r>
              <a:rPr lang="da-DK" dirty="0">
                <a:solidFill>
                  <a:srgbClr val="FFFFFF"/>
                </a:solidFill>
                <a:latin typeface="Century Gothic" panose="020B0502020202020204" pitchFamily="34" charset="0"/>
              </a:rPr>
              <a:t> forvejen bruger i gruppen til at tage billeder undervejs. I skal bruge det derhjemme.</a:t>
            </a: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14" name="Billede 13" descr="Et billede, der indeholder skitse, design, sort-hvid&#10;&#10;Automatisk genereret beskrivelse">
            <a:extLst>
              <a:ext uri="{FF2B5EF4-FFF2-40B4-BE49-F238E27FC236}">
                <a16:creationId xmlns:a16="http://schemas.microsoft.com/office/drawing/2014/main" id="{D48E908A-6F4C-2598-30A4-829BCFDF901F}"/>
              </a:ext>
            </a:extLst>
          </p:cNvPr>
          <p:cNvPicPr>
            <a:picLocks noChangeAspect="1"/>
          </p:cNvPicPr>
          <p:nvPr/>
        </p:nvPicPr>
        <p:blipFill rotWithShape="1">
          <a:blip r:embed="rId4">
            <a:extLst>
              <a:ext uri="{28A0092B-C50C-407E-A947-70E740481C1C}">
                <a14:useLocalDpi xmlns:a14="http://schemas.microsoft.com/office/drawing/2010/main" val="0"/>
              </a:ext>
            </a:extLst>
          </a:blip>
          <a:srcRect l="26674" t="32264" r="18072" b="26875"/>
          <a:stretch/>
        </p:blipFill>
        <p:spPr>
          <a:xfrm>
            <a:off x="8587369" y="3382917"/>
            <a:ext cx="2679033" cy="2802222"/>
          </a:xfrm>
          <a:prstGeom prst="rect">
            <a:avLst/>
          </a:prstGeom>
        </p:spPr>
      </p:pic>
    </p:spTree>
    <p:extLst>
      <p:ext uri="{BB962C8B-B14F-4D97-AF65-F5344CB8AC3E}">
        <p14:creationId xmlns:p14="http://schemas.microsoft.com/office/powerpoint/2010/main" val="172747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rotWithShape="1">
          <a:blip r:embed="rId3">
            <a:alphaModFix amt="65000"/>
            <a:extLst>
              <a:ext uri="{28A0092B-C50C-407E-A947-70E740481C1C}">
                <a14:useLocalDpi xmlns:a14="http://schemas.microsoft.com/office/drawing/2010/main" val="0"/>
              </a:ext>
            </a:extLst>
          </a:blip>
          <a:srcRect b="9957"/>
          <a:stretch/>
        </p:blipFill>
        <p:spPr>
          <a:xfrm>
            <a:off x="0" y="0"/>
            <a:ext cx="12192000" cy="6858000"/>
          </a:xfrm>
          <a:prstGeom prst="rect">
            <a:avLst/>
          </a:prstGeom>
          <a:solidFill>
            <a:srgbClr val="004243"/>
          </a:solidFill>
        </p:spPr>
      </p:pic>
      <p:pic>
        <p:nvPicPr>
          <p:cNvPr id="4" name="Billede 3" descr="Et billede, der indeholder Font/skrifttype, skærmbillede, tekst, Grafik&#10;&#10;Automatisk genereret beskrivelse">
            <a:extLst>
              <a:ext uri="{FF2B5EF4-FFF2-40B4-BE49-F238E27FC236}">
                <a16:creationId xmlns:a16="http://schemas.microsoft.com/office/drawing/2014/main" id="{8A4BA97D-D7EF-00BC-650A-0F111B7DA4C1}"/>
              </a:ext>
            </a:extLst>
          </p:cNvPr>
          <p:cNvPicPr>
            <a:picLocks noChangeAspect="1"/>
          </p:cNvPicPr>
          <p:nvPr/>
        </p:nvPicPr>
        <p:blipFill rotWithShape="1">
          <a:blip r:embed="rId4">
            <a:extLst>
              <a:ext uri="{28A0092B-C50C-407E-A947-70E740481C1C}">
                <a14:useLocalDpi xmlns:a14="http://schemas.microsoft.com/office/drawing/2010/main" val="0"/>
              </a:ext>
            </a:extLst>
          </a:blip>
          <a:srcRect l="7184" t="46730" r="6244" b="44381"/>
          <a:stretch/>
        </p:blipFill>
        <p:spPr>
          <a:xfrm>
            <a:off x="561474" y="4429683"/>
            <a:ext cx="7015874" cy="1018903"/>
          </a:xfrm>
          <a:prstGeom prst="rect">
            <a:avLst/>
          </a:prstGeom>
        </p:spPr>
      </p:pic>
    </p:spTree>
    <p:extLst>
      <p:ext uri="{BB962C8B-B14F-4D97-AF65-F5344CB8AC3E}">
        <p14:creationId xmlns:p14="http://schemas.microsoft.com/office/powerpoint/2010/main" val="399355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rotWithShape="1">
          <a:blip r:embed="rId3">
            <a:alphaModFix amt="65000"/>
            <a:extLst>
              <a:ext uri="{28A0092B-C50C-407E-A947-70E740481C1C}">
                <a14:useLocalDpi xmlns:a14="http://schemas.microsoft.com/office/drawing/2010/main" val="0"/>
              </a:ext>
            </a:extLst>
          </a:blip>
          <a:srcRect b="10781"/>
          <a:stretch/>
        </p:blipFill>
        <p:spPr>
          <a:xfrm>
            <a:off x="0" y="-317499"/>
            <a:ext cx="12192000" cy="7175499"/>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424331" y="5174356"/>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Tjener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528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a:extLst>
              <a:ext uri="{FF2B5EF4-FFF2-40B4-BE49-F238E27FC236}">
                <a16:creationId xmlns:a16="http://schemas.microsoft.com/office/drawing/2014/main" id="{423DCAA8-20F8-21C6-59FC-4A2A4F32BB51}"/>
              </a:ext>
            </a:extLst>
          </p:cNvPr>
          <p:cNvPicPr>
            <a:picLocks noChangeAspect="1"/>
          </p:cNvPicPr>
          <p:nvPr/>
        </p:nvPicPr>
        <p:blipFill>
          <a:blip r:embed="rId3">
            <a:extLst>
              <a:ext uri="{28A0092B-C50C-407E-A947-70E740481C1C}">
                <a14:useLocalDpi xmlns:a14="http://schemas.microsoft.com/office/drawing/2010/main" val="0"/>
              </a:ext>
            </a:extLst>
          </a:blip>
          <a:srcRect l="381" r="381"/>
          <a:stretch/>
        </p:blipFill>
        <p:spPr>
          <a:xfrm>
            <a:off x="7433837" y="3887253"/>
            <a:ext cx="2592372" cy="2585323"/>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1092607"/>
          </a:xfrm>
          <a:prstGeom prst="rect">
            <a:avLst/>
          </a:prstGeom>
          <a:noFill/>
        </p:spPr>
        <p:txBody>
          <a:bodyPr wrap="square" rtlCol="0">
            <a:spAutoFit/>
          </a:bodyPr>
          <a:lstStyle/>
          <a:p>
            <a:r>
              <a:rPr lang="da-DK" sz="4000" dirty="0">
                <a:solidFill>
                  <a:schemeClr val="bg1"/>
                </a:solidFill>
                <a:latin typeface="Gagalin" panose="00000500000000000000" pitchFamily="50" charset="0"/>
              </a:rPr>
              <a:t>Afrunding</a:t>
            </a:r>
          </a:p>
          <a:p>
            <a:r>
              <a:rPr lang="da-DK" sz="2500" dirty="0">
                <a:solidFill>
                  <a:schemeClr val="bg1"/>
                </a:solidFill>
                <a:latin typeface="Century Gothic" panose="020B0502020202020204" pitchFamily="34" charset="0"/>
              </a:rPr>
              <a:t>Fælles opsamling og evaluering</a:t>
            </a:r>
          </a:p>
        </p:txBody>
      </p:sp>
      <p:sp>
        <p:nvSpPr>
          <p:cNvPr id="2" name="Titel 1">
            <a:extLst>
              <a:ext uri="{FF2B5EF4-FFF2-40B4-BE49-F238E27FC236}">
                <a16:creationId xmlns:a16="http://schemas.microsoft.com/office/drawing/2014/main" id="{A244FC52-F85E-5E2E-1A64-4C3D42F578B2}"/>
              </a:ext>
            </a:extLst>
          </p:cNvPr>
          <p:cNvSpPr>
            <a:spLocks noGrp="1"/>
          </p:cNvSpPr>
          <p:nvPr>
            <p:ph type="title"/>
          </p:nvPr>
        </p:nvSpPr>
        <p:spPr>
          <a:xfrm>
            <a:off x="904672" y="2331396"/>
            <a:ext cx="6387746" cy="3580120"/>
          </a:xfrm>
        </p:spPr>
        <p:txBody>
          <a:bodyPr anchor="ctr">
            <a:normAutofit/>
          </a:bodyPr>
          <a:lstStyle/>
          <a:p>
            <a:r>
              <a:rPr lang="da-DK" sz="2500" dirty="0"/>
              <a:t>Hvad jeg håber, I har fået ud af jeres besøg</a:t>
            </a:r>
            <a:br>
              <a:rPr lang="da-DK" sz="1800" dirty="0"/>
            </a:br>
            <a:br>
              <a:rPr lang="da-DK" sz="1800" dirty="0"/>
            </a:br>
            <a:r>
              <a:rPr lang="da-DK" sz="1800" dirty="0"/>
              <a:t>- </a:t>
            </a:r>
            <a:r>
              <a:rPr lang="da-DK" sz="2000" b="0" dirty="0"/>
              <a:t>Har fået en fornemmelse, for hvad en erhvervsskole er for noget.</a:t>
            </a:r>
            <a:br>
              <a:rPr lang="da-DK" sz="2000" b="0" dirty="0"/>
            </a:br>
            <a:br>
              <a:rPr lang="da-DK" sz="2000" b="0" dirty="0"/>
            </a:br>
            <a:r>
              <a:rPr lang="da-DK" sz="2000" b="0" dirty="0"/>
              <a:t>- Har fået et indblik i undervisningsformen – at det  eleverne lærer, er noget, de får lov til at prøve af og øve sig på i praksis. </a:t>
            </a:r>
            <a:br>
              <a:rPr lang="da-DK" sz="2000" b="0" dirty="0"/>
            </a:br>
            <a:br>
              <a:rPr lang="da-DK" sz="2000" b="0" dirty="0"/>
            </a:br>
            <a:r>
              <a:rPr lang="da-DK" sz="2000" b="0" dirty="0"/>
              <a:t>- at I blev lidt klogere på uddannelserne på HRS.</a:t>
            </a:r>
            <a:br>
              <a:rPr lang="da-DK" sz="2000" b="0" dirty="0"/>
            </a:br>
            <a:br>
              <a:rPr lang="da-DK" sz="2000" b="0" dirty="0"/>
            </a:br>
            <a:br>
              <a:rPr lang="da-DK" sz="1800" dirty="0"/>
            </a:br>
            <a:endParaRPr lang="da-DK" sz="1800" dirty="0"/>
          </a:p>
        </p:txBody>
      </p:sp>
      <p:pic>
        <p:nvPicPr>
          <p:cNvPr id="5" name="Billede 4">
            <a:extLst>
              <a:ext uri="{FF2B5EF4-FFF2-40B4-BE49-F238E27FC236}">
                <a16:creationId xmlns:a16="http://schemas.microsoft.com/office/drawing/2014/main" id="{0CA8DC43-B6C3-5805-E180-1DF8CD142D9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94108" y="867772"/>
            <a:ext cx="3334670" cy="3334670"/>
          </a:xfrm>
          <a:prstGeom prst="rect">
            <a:avLst/>
          </a:prstGeom>
          <a:effectLst>
            <a:softEdge rad="0"/>
          </a:effectLst>
        </p:spPr>
      </p:pic>
    </p:spTree>
    <p:extLst>
      <p:ext uri="{BB962C8B-B14F-4D97-AF65-F5344CB8AC3E}">
        <p14:creationId xmlns:p14="http://schemas.microsoft.com/office/powerpoint/2010/main" val="1041158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Elevevaluering</a:t>
            </a:r>
          </a:p>
        </p:txBody>
      </p:sp>
      <p:pic>
        <p:nvPicPr>
          <p:cNvPr id="6" name="Billede 5">
            <a:extLst>
              <a:ext uri="{FF2B5EF4-FFF2-40B4-BE49-F238E27FC236}">
                <a16:creationId xmlns:a16="http://schemas.microsoft.com/office/drawing/2014/main" id="{D5126112-31D1-DD4F-9F81-C76AD70AAFCE}"/>
              </a:ext>
            </a:extLst>
          </p:cNvPr>
          <p:cNvPicPr>
            <a:picLocks noChangeAspect="1"/>
          </p:cNvPicPr>
          <p:nvPr/>
        </p:nvPicPr>
        <p:blipFill>
          <a:blip r:embed="rId3"/>
          <a:stretch>
            <a:fillRect/>
          </a:stretch>
        </p:blipFill>
        <p:spPr>
          <a:xfrm>
            <a:off x="3914950" y="2413518"/>
            <a:ext cx="4602245" cy="3405662"/>
          </a:xfrm>
          <a:prstGeom prst="rect">
            <a:avLst/>
          </a:prstGeom>
        </p:spPr>
      </p:pic>
    </p:spTree>
    <p:extLst>
      <p:ext uri="{BB962C8B-B14F-4D97-AF65-F5344CB8AC3E}">
        <p14:creationId xmlns:p14="http://schemas.microsoft.com/office/powerpoint/2010/main" val="369635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lærerevaluering</a:t>
            </a:r>
          </a:p>
        </p:txBody>
      </p:sp>
      <p:pic>
        <p:nvPicPr>
          <p:cNvPr id="2" name="Billede 1">
            <a:extLst>
              <a:ext uri="{FF2B5EF4-FFF2-40B4-BE49-F238E27FC236}">
                <a16:creationId xmlns:a16="http://schemas.microsoft.com/office/drawing/2014/main" id="{27D3B6B3-B939-38F4-9608-355A89293919}"/>
              </a:ext>
            </a:extLst>
          </p:cNvPr>
          <p:cNvPicPr>
            <a:picLocks noChangeAspect="1"/>
          </p:cNvPicPr>
          <p:nvPr/>
        </p:nvPicPr>
        <p:blipFill>
          <a:blip r:embed="rId3"/>
          <a:stretch>
            <a:fillRect/>
          </a:stretch>
        </p:blipFill>
        <p:spPr>
          <a:xfrm>
            <a:off x="3495312" y="2519235"/>
            <a:ext cx="5052340" cy="3534788"/>
          </a:xfrm>
          <a:prstGeom prst="rect">
            <a:avLst/>
          </a:prstGeom>
        </p:spPr>
      </p:pic>
    </p:spTree>
    <p:extLst>
      <p:ext uri="{BB962C8B-B14F-4D97-AF65-F5344CB8AC3E}">
        <p14:creationId xmlns:p14="http://schemas.microsoft.com/office/powerpoint/2010/main" val="3882310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F077BAB-7EBC-5D23-B5DE-2C27C25511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289" y="6059150"/>
            <a:ext cx="1177143" cy="360000"/>
          </a:xfrm>
          <a:prstGeom prst="rect">
            <a:avLst/>
          </a:prstGeom>
        </p:spPr>
      </p:pic>
      <p:pic>
        <p:nvPicPr>
          <p:cNvPr id="14" name="Picture 13">
            <a:extLst>
              <a:ext uri="{FF2B5EF4-FFF2-40B4-BE49-F238E27FC236}">
                <a16:creationId xmlns:a16="http://schemas.microsoft.com/office/drawing/2014/main" id="{CA921A06-81B7-713D-876A-E7DD0F239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718" y="6059150"/>
            <a:ext cx="831683" cy="360000"/>
          </a:xfrm>
          <a:prstGeom prst="rect">
            <a:avLst/>
          </a:prstGeom>
        </p:spPr>
      </p:pic>
      <p:pic>
        <p:nvPicPr>
          <p:cNvPr id="2" name="Graphic 1">
            <a:extLst>
              <a:ext uri="{FF2B5EF4-FFF2-40B4-BE49-F238E27FC236}">
                <a16:creationId xmlns:a16="http://schemas.microsoft.com/office/drawing/2014/main" id="{5D65870D-3CD5-4365-E54D-E6836BE0B6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35388" y="6059402"/>
            <a:ext cx="870546" cy="360000"/>
          </a:xfrm>
          <a:prstGeom prst="rect">
            <a:avLst/>
          </a:prstGeom>
        </p:spPr>
      </p:pic>
      <p:pic>
        <p:nvPicPr>
          <p:cNvPr id="3" name="Picture 2">
            <a:extLst>
              <a:ext uri="{FF2B5EF4-FFF2-40B4-BE49-F238E27FC236}">
                <a16:creationId xmlns:a16="http://schemas.microsoft.com/office/drawing/2014/main" id="{CDC15C28-EDCF-6C6F-FB1E-424102D3337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0571" y="6078654"/>
            <a:ext cx="1783432" cy="358699"/>
          </a:xfrm>
          <a:prstGeom prst="rect">
            <a:avLst/>
          </a:prstGeom>
        </p:spPr>
      </p:pic>
      <p:sp>
        <p:nvSpPr>
          <p:cNvPr id="4" name="Tekstfelt 3">
            <a:extLst>
              <a:ext uri="{FF2B5EF4-FFF2-40B4-BE49-F238E27FC236}">
                <a16:creationId xmlns:a16="http://schemas.microsoft.com/office/drawing/2014/main" id="{5951C673-A503-F76F-3FF8-E191FAD603EA}"/>
              </a:ext>
            </a:extLst>
          </p:cNvPr>
          <p:cNvSpPr txBox="1"/>
          <p:nvPr/>
        </p:nvSpPr>
        <p:spPr>
          <a:xfrm>
            <a:off x="2832589" y="1983112"/>
            <a:ext cx="6526821" cy="1015663"/>
          </a:xfrm>
          <a:prstGeom prst="rect">
            <a:avLst/>
          </a:prstGeom>
          <a:noFill/>
        </p:spPr>
        <p:txBody>
          <a:bodyPr wrap="square" rtlCol="0">
            <a:spAutoFit/>
          </a:bodyPr>
          <a:lstStyle/>
          <a:p>
            <a:pPr algn="ctr"/>
            <a:r>
              <a:rPr lang="da-DK" sz="6000" b="1" dirty="0">
                <a:solidFill>
                  <a:schemeClr val="bg1"/>
                </a:solidFill>
                <a:latin typeface="Gagalin" panose="00000500000000000000" pitchFamily="50" charset="0"/>
              </a:rPr>
              <a:t>TAK FOR I DAG</a:t>
            </a:r>
          </a:p>
        </p:txBody>
      </p:sp>
    </p:spTree>
    <p:extLst>
      <p:ext uri="{BB962C8B-B14F-4D97-AF65-F5344CB8AC3E}">
        <p14:creationId xmlns:p14="http://schemas.microsoft.com/office/powerpoint/2010/main" val="3498843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0">
  <p:cSld>
    <p:bg>
      <p:bgPr>
        <a:solidFill>
          <a:schemeClr val="tx1"/>
        </a:solidFill>
        <a:effectLst/>
      </p:bgPr>
    </p:bg>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AB1D5D42-CB3B-8CF4-5413-308DB0410FAC}"/>
              </a:ext>
            </a:extLst>
          </p:cNvPr>
          <p:cNvSpPr txBox="1"/>
          <p:nvPr/>
        </p:nvSpPr>
        <p:spPr>
          <a:xfrm>
            <a:off x="3103419" y="822609"/>
            <a:ext cx="79617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Links: tjener</a:t>
            </a:r>
          </a:p>
        </p:txBody>
      </p:sp>
      <p:graphicFrame>
        <p:nvGraphicFramePr>
          <p:cNvPr id="3" name="Tabel 2">
            <a:extLst>
              <a:ext uri="{FF2B5EF4-FFF2-40B4-BE49-F238E27FC236}">
                <a16:creationId xmlns:a16="http://schemas.microsoft.com/office/drawing/2014/main" id="{4BFC116B-199D-23D6-EE55-58DD66B6D9AC}"/>
              </a:ext>
            </a:extLst>
          </p:cNvPr>
          <p:cNvGraphicFramePr>
            <a:graphicFrameLocks noGrp="1"/>
          </p:cNvGraphicFramePr>
          <p:nvPr>
            <p:extLst>
              <p:ext uri="{D42A27DB-BD31-4B8C-83A1-F6EECF244321}">
                <p14:modId xmlns:p14="http://schemas.microsoft.com/office/powerpoint/2010/main" val="310573942"/>
              </p:ext>
            </p:extLst>
          </p:nvPr>
        </p:nvGraphicFramePr>
        <p:xfrm>
          <a:off x="2870200" y="2895282"/>
          <a:ext cx="6451600" cy="2451735"/>
        </p:xfrm>
        <a:graphic>
          <a:graphicData uri="http://schemas.openxmlformats.org/drawingml/2006/table">
            <a:tbl>
              <a:tblPr/>
              <a:tblGrid>
                <a:gridCol w="2794000">
                  <a:extLst>
                    <a:ext uri="{9D8B030D-6E8A-4147-A177-3AD203B41FA5}">
                      <a16:colId xmlns:a16="http://schemas.microsoft.com/office/drawing/2014/main" val="1533436914"/>
                    </a:ext>
                  </a:extLst>
                </a:gridCol>
                <a:gridCol w="3657600">
                  <a:extLst>
                    <a:ext uri="{9D8B030D-6E8A-4147-A177-3AD203B41FA5}">
                      <a16:colId xmlns:a16="http://schemas.microsoft.com/office/drawing/2014/main" val="2195864797"/>
                    </a:ext>
                  </a:extLst>
                </a:gridCol>
              </a:tblGrid>
              <a:tr h="190500">
                <a:tc>
                  <a:txBody>
                    <a:bodyPr/>
                    <a:lstStyle/>
                    <a:p>
                      <a:pPr algn="l" fontAlgn="b"/>
                      <a:r>
                        <a:rPr lang="da-DK" sz="1100" b="0" i="0" u="none" strike="noStrike">
                          <a:solidFill>
                            <a:schemeClr val="bg1"/>
                          </a:solidFill>
                          <a:effectLst/>
                          <a:latin typeface="Calibri" panose="020F0502020204030204" pitchFamily="34" charset="0"/>
                        </a:rPr>
                        <a:t>Introdag på HRS</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2">
                            <a:extLst>
                              <a:ext uri="{A12FA001-AC4F-418D-AE19-62706E023703}">
                                <ahyp:hlinkClr xmlns:ahyp="http://schemas.microsoft.com/office/drawing/2018/hyperlinkcolor" val="tx"/>
                              </a:ext>
                            </a:extLst>
                          </a:hlinkClick>
                        </a:rPr>
                        <a:t>www.copenhagenskills.dk/introdage-tjener/</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081381327"/>
                  </a:ext>
                </a:extLst>
              </a:tr>
              <a:tr h="190500">
                <a:tc>
                  <a:txBody>
                    <a:bodyPr/>
                    <a:lstStyle/>
                    <a:p>
                      <a:pPr algn="l" fontAlgn="b"/>
                      <a:r>
                        <a:rPr lang="nb-NO" sz="1100" b="0" i="0" u="none" strike="noStrike">
                          <a:solidFill>
                            <a:schemeClr val="bg1"/>
                          </a:solidFill>
                          <a:effectLst/>
                          <a:latin typeface="Calibri" panose="020F0502020204030204" pitchFamily="34" charset="0"/>
                        </a:rPr>
                        <a:t>Mød Kasper som er tjener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www.copenhagenskills.dk/Kasper/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117447691"/>
                  </a:ext>
                </a:extLst>
              </a:tr>
              <a:tr h="190500">
                <a:tc>
                  <a:txBody>
                    <a:bodyPr/>
                    <a:lstStyle/>
                    <a:p>
                      <a:pPr algn="l" fontAlgn="b"/>
                      <a:r>
                        <a:rPr lang="da-DK" sz="1100" b="0" i="0" u="none" strike="noStrike">
                          <a:solidFill>
                            <a:schemeClr val="bg1"/>
                          </a:solidFill>
                          <a:effectLst/>
                          <a:latin typeface="Calibri" panose="020F0502020204030204" pitchFamily="34" charset="0"/>
                        </a:rPr>
                        <a:t>Borddækning og hukommelse #1</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www.copenhagenskills.dk/borddaekning-hukommelse-1/</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038421866"/>
                  </a:ext>
                </a:extLst>
              </a:tr>
              <a:tr h="190500">
                <a:tc>
                  <a:txBody>
                    <a:bodyPr/>
                    <a:lstStyle/>
                    <a:p>
                      <a:pPr algn="l" fontAlgn="b"/>
                      <a:r>
                        <a:rPr lang="da-DK" sz="1100" b="0" i="0" u="none" strike="noStrike">
                          <a:solidFill>
                            <a:schemeClr val="bg1"/>
                          </a:solidFill>
                          <a:effectLst/>
                          <a:latin typeface="Calibri" panose="020F0502020204030204" pitchFamily="34" charset="0"/>
                        </a:rPr>
                        <a:t>Borddækning og hukommelse #2</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5">
                            <a:extLst>
                              <a:ext uri="{A12FA001-AC4F-418D-AE19-62706E023703}">
                                <ahyp:hlinkClr xmlns:ahyp="http://schemas.microsoft.com/office/drawing/2018/hyperlinkcolor" val="tx"/>
                              </a:ext>
                            </a:extLst>
                          </a:hlinkClick>
                        </a:rPr>
                        <a:t>www.copenhagenskills.dk/borddaekning-hukommelse-2/</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541860490"/>
                  </a:ext>
                </a:extLst>
              </a:tr>
              <a:tr h="190500">
                <a:tc>
                  <a:txBody>
                    <a:bodyPr/>
                    <a:lstStyle/>
                    <a:p>
                      <a:pPr algn="l" fontAlgn="b"/>
                      <a:r>
                        <a:rPr lang="da-DK" sz="1100" b="0" i="0" u="none" strike="noStrike">
                          <a:solidFill>
                            <a:schemeClr val="bg1"/>
                          </a:solidFill>
                          <a:effectLst/>
                          <a:latin typeface="Calibri" panose="020F0502020204030204" pitchFamily="34" charset="0"/>
                        </a:rPr>
                        <a:t>Dæk bordet korrekt ud fra det, I kan huske</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www.copenhagenskills.dk/daekbordet/</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676725819"/>
                  </a:ext>
                </a:extLst>
              </a:tr>
              <a:tr h="190500">
                <a:tc>
                  <a:txBody>
                    <a:bodyPr/>
                    <a:lstStyle/>
                    <a:p>
                      <a:pPr algn="l" fontAlgn="b"/>
                      <a:r>
                        <a:rPr lang="da-DK" sz="1100" b="0" i="0" u="none" strike="noStrike">
                          <a:solidFill>
                            <a:schemeClr val="bg1"/>
                          </a:solidFill>
                          <a:effectLst/>
                          <a:latin typeface="Calibri" panose="020F0502020204030204" pitchFamily="34" charset="0"/>
                        </a:rPr>
                        <a:t>Tjek, om I har dækket bordet korrekt </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www.copenhagenskills.dk/tjek/</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995473800"/>
                  </a:ext>
                </a:extLst>
              </a:tr>
              <a:tr h="190500">
                <a:tc>
                  <a:txBody>
                    <a:bodyPr/>
                    <a:lstStyle/>
                    <a:p>
                      <a:pPr algn="l" fontAlgn="b"/>
                      <a:r>
                        <a:rPr lang="da-DK" sz="1100" b="0" i="0" u="none" strike="noStrike">
                          <a:solidFill>
                            <a:schemeClr val="bg1"/>
                          </a:solidFill>
                          <a:effectLst/>
                          <a:latin typeface="Calibri" panose="020F0502020204030204" pitchFamily="34" charset="0"/>
                        </a:rPr>
                        <a:t>Få mere teori, I skal huske til senere </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8">
                            <a:extLst>
                              <a:ext uri="{A12FA001-AC4F-418D-AE19-62706E023703}">
                                <ahyp:hlinkClr xmlns:ahyp="http://schemas.microsoft.com/office/drawing/2018/hyperlinkcolor" val="tx"/>
                              </a:ext>
                            </a:extLst>
                          </a:hlinkClick>
                        </a:rPr>
                        <a:t>www.copenhagenskills.dk/teori/</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214320595"/>
                  </a:ext>
                </a:extLst>
              </a:tr>
              <a:tr h="190500">
                <a:tc>
                  <a:txBody>
                    <a:bodyPr/>
                    <a:lstStyle/>
                    <a:p>
                      <a:pPr algn="l" fontAlgn="b"/>
                      <a:r>
                        <a:rPr lang="da-DK" sz="1100" b="0" i="0" u="none" strike="noStrike">
                          <a:solidFill>
                            <a:schemeClr val="bg1"/>
                          </a:solidFill>
                          <a:effectLst/>
                          <a:latin typeface="Calibri" panose="020F0502020204030204" pitchFamily="34" charset="0"/>
                        </a:rPr>
                        <a:t>Servietfoldning</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9">
                            <a:extLst>
                              <a:ext uri="{A12FA001-AC4F-418D-AE19-62706E023703}">
                                <ahyp:hlinkClr xmlns:ahyp="http://schemas.microsoft.com/office/drawing/2018/hyperlinkcolor" val="tx"/>
                              </a:ext>
                            </a:extLst>
                          </a:hlinkClick>
                        </a:rPr>
                        <a:t>www.copenhagenskills.dk/servietfoldning/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375946965"/>
                  </a:ext>
                </a:extLst>
              </a:tr>
              <a:tr h="190500">
                <a:tc>
                  <a:txBody>
                    <a:bodyPr/>
                    <a:lstStyle/>
                    <a:p>
                      <a:pPr algn="l" fontAlgn="b"/>
                      <a:r>
                        <a:rPr lang="da-DK" sz="1100" b="0" i="0" u="none" strike="noStrike">
                          <a:solidFill>
                            <a:schemeClr val="bg1"/>
                          </a:solidFill>
                          <a:effectLst/>
                          <a:latin typeface="Calibri" panose="020F0502020204030204" pitchFamily="34" charset="0"/>
                        </a:rPr>
                        <a:t>Servietfoldning #1</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0">
                            <a:extLst>
                              <a:ext uri="{A12FA001-AC4F-418D-AE19-62706E023703}">
                                <ahyp:hlinkClr xmlns:ahyp="http://schemas.microsoft.com/office/drawing/2018/hyperlinkcolor" val="tx"/>
                              </a:ext>
                            </a:extLst>
                          </a:hlinkClick>
                        </a:rPr>
                        <a:t>www.copenhagenskills.dk/servietfoldning-1/</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851339928"/>
                  </a:ext>
                </a:extLst>
              </a:tr>
              <a:tr h="190500">
                <a:tc>
                  <a:txBody>
                    <a:bodyPr/>
                    <a:lstStyle/>
                    <a:p>
                      <a:pPr algn="l" fontAlgn="b"/>
                      <a:r>
                        <a:rPr lang="da-DK" sz="1100" b="0" i="0" u="none" strike="noStrike">
                          <a:solidFill>
                            <a:schemeClr val="bg1"/>
                          </a:solidFill>
                          <a:effectLst/>
                          <a:latin typeface="Calibri" panose="020F0502020204030204" pitchFamily="34" charset="0"/>
                        </a:rPr>
                        <a:t>Servietfoldning #2</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1">
                            <a:extLst>
                              <a:ext uri="{A12FA001-AC4F-418D-AE19-62706E023703}">
                                <ahyp:hlinkClr xmlns:ahyp="http://schemas.microsoft.com/office/drawing/2018/hyperlinkcolor" val="tx"/>
                              </a:ext>
                            </a:extLst>
                          </a:hlinkClick>
                        </a:rPr>
                        <a:t>www.copenhagenskills.dk/servietfoldning-2/</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377695799"/>
                  </a:ext>
                </a:extLst>
              </a:tr>
              <a:tr h="190500">
                <a:tc>
                  <a:txBody>
                    <a:bodyPr/>
                    <a:lstStyle/>
                    <a:p>
                      <a:pPr algn="l" fontAlgn="b"/>
                      <a:r>
                        <a:rPr lang="da-DK" sz="1100" b="0" i="0" u="none" strike="noStrike">
                          <a:solidFill>
                            <a:schemeClr val="bg1"/>
                          </a:solidFill>
                          <a:effectLst/>
                          <a:latin typeface="Calibri" panose="020F0502020204030204" pitchFamily="34" charset="0"/>
                        </a:rPr>
                        <a:t>Brug det I har lært </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12">
                            <a:extLst>
                              <a:ext uri="{A12FA001-AC4F-418D-AE19-62706E023703}">
                                <ahyp:hlinkClr xmlns:ahyp="http://schemas.microsoft.com/office/drawing/2018/hyperlinkcolor" val="tx"/>
                              </a:ext>
                            </a:extLst>
                          </a:hlinkClick>
                        </a:rPr>
                        <a:t>www.copenhagenskills.dk/laert/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086836107"/>
                  </a:ext>
                </a:extLst>
              </a:tr>
            </a:tbl>
          </a:graphicData>
        </a:graphic>
      </p:graphicFrame>
    </p:spTree>
    <p:extLst>
      <p:ext uri="{BB962C8B-B14F-4D97-AF65-F5344CB8AC3E}">
        <p14:creationId xmlns:p14="http://schemas.microsoft.com/office/powerpoint/2010/main" val="232866767"/>
      </p:ext>
    </p:extLst>
  </p:cSld>
  <p:clrMapOvr>
    <a:masterClrMapping/>
  </p:clrMapOvr>
</p:sld>
</file>

<file path=ppt/theme/theme1.xml><?xml version="1.0" encoding="utf-8"?>
<a:theme xmlns:a="http://schemas.openxmlformats.org/drawingml/2006/main" name="CPH Skills Teal">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PH Skills Purple">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323A325BB39F94B96F365C8FF5697A0" ma:contentTypeVersion="14" ma:contentTypeDescription="Opret et nyt dokument." ma:contentTypeScope="" ma:versionID="59301e2b7e1e08f89ba724e12c41daf0">
  <xsd:schema xmlns:xsd="http://www.w3.org/2001/XMLSchema" xmlns:xs="http://www.w3.org/2001/XMLSchema" xmlns:p="http://schemas.microsoft.com/office/2006/metadata/properties" xmlns:ns2="c42f9f12-5175-44fb-bba7-146e9b13211a" xmlns:ns3="6f1ca528-cc7f-44c3-9d7f-653195d2b2d1" targetNamespace="http://schemas.microsoft.com/office/2006/metadata/properties" ma:root="true" ma:fieldsID="e9d5b0f9288984b96412224b6c58d361" ns2:_="" ns3:_="">
    <xsd:import namespace="c42f9f12-5175-44fb-bba7-146e9b13211a"/>
    <xsd:import namespace="6f1ca528-cc7f-44c3-9d7f-653195d2b2d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f9f12-5175-44fb-bba7-146e9b132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25e209f9-877a-4658-8343-041a08a7c65d"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1ca528-cc7f-44c3-9d7f-653195d2b2d1"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42f9f12-5175-44fb-bba7-146e9b13211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CBB14F-3592-4628-B0E8-89E7E20311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2f9f12-5175-44fb-bba7-146e9b13211a"/>
    <ds:schemaRef ds:uri="6f1ca528-cc7f-44c3-9d7f-653195d2b2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9B3EF9-32CF-42F2-9EF5-D5B8B9ABFF41}">
  <ds:schemaRefs>
    <ds:schemaRef ds:uri="http://schemas.microsoft.com/sharepoint/v3/contenttype/forms"/>
  </ds:schemaRefs>
</ds:datastoreItem>
</file>

<file path=customXml/itemProps3.xml><?xml version="1.0" encoding="utf-8"?>
<ds:datastoreItem xmlns:ds="http://schemas.openxmlformats.org/officeDocument/2006/customXml" ds:itemID="{3C396E9F-AD73-4C8D-9AB2-B17410BD72CF}">
  <ds:schemaRefs>
    <ds:schemaRef ds:uri="http://schemas.microsoft.com/office/2006/metadata/properties"/>
    <ds:schemaRef ds:uri="http://schemas.microsoft.com/office/infopath/2007/PartnerControls"/>
    <ds:schemaRef ds:uri="c42f9f12-5175-44fb-bba7-146e9b13211a"/>
  </ds:schemaRefs>
</ds:datastoreItem>
</file>

<file path=docProps/app.xml><?xml version="1.0" encoding="utf-8"?>
<Properties xmlns="http://schemas.openxmlformats.org/officeDocument/2006/extended-properties" xmlns:vt="http://schemas.openxmlformats.org/officeDocument/2006/docPropsVTypes">
  <TotalTime>1829</TotalTime>
  <Words>1608</Words>
  <Application>Microsoft Office PowerPoint</Application>
  <PresentationFormat>Widescreen</PresentationFormat>
  <Paragraphs>219</Paragraphs>
  <Slides>25</Slides>
  <Notes>23</Notes>
  <HiddenSlides>4</HiddenSlides>
  <MMClips>4</MMClips>
  <ScaleCrop>false</ScaleCrop>
  <HeadingPairs>
    <vt:vector size="6" baseType="variant">
      <vt:variant>
        <vt:lpstr>Benyttede skrifttyper</vt:lpstr>
      </vt:variant>
      <vt:variant>
        <vt:i4>7</vt:i4>
      </vt:variant>
      <vt:variant>
        <vt:lpstr>Tema</vt:lpstr>
      </vt:variant>
      <vt:variant>
        <vt:i4>3</vt:i4>
      </vt:variant>
      <vt:variant>
        <vt:lpstr>Slidetitler</vt:lpstr>
      </vt:variant>
      <vt:variant>
        <vt:i4>25</vt:i4>
      </vt:variant>
    </vt:vector>
  </HeadingPairs>
  <TitlesOfParts>
    <vt:vector size="35" baseType="lpstr">
      <vt:lpstr>Roboto</vt:lpstr>
      <vt:lpstr>Montserrat</vt:lpstr>
      <vt:lpstr>Calibri Light</vt:lpstr>
      <vt:lpstr>Gagalin</vt:lpstr>
      <vt:lpstr>Arial</vt:lpstr>
      <vt:lpstr>Century Gothic</vt:lpstr>
      <vt:lpstr>Calibri</vt:lpstr>
      <vt:lpstr>CPH Skills Teal</vt:lpstr>
      <vt:lpstr>CPH Skills Purple</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Hvad jeg håber, I har fået ud af jeres besøg  - Har fået en fornemmelse, for hvad en erhvervsskole er for noget.  - Har fået et indblik i undervisningsformen – at det  eleverne lærer, er noget, de får lov til at prøve af og øve sig på i praksis.   - at I blev lidt klogere på uddannelserne på HRS.   </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Sofie Hedegaard</dc:creator>
  <cp:lastModifiedBy>Anna Overgaard Toft</cp:lastModifiedBy>
  <cp:revision>8</cp:revision>
  <dcterms:created xsi:type="dcterms:W3CDTF">2024-05-16T08:39:29Z</dcterms:created>
  <dcterms:modified xsi:type="dcterms:W3CDTF">2024-07-01T10:20:21Z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0x0101003323A325BB39F94B96F365C8FF5697A0</vt:lpwstr>
  </property>
  <property fmtid="{D5CDD505-2E9C-101B-9397-08002B2CF9AE}" pid="3" name="MediaServiceImageTags">
    <vt:lpwstr/>
  </property>
</Properties>
</file>