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5" r:id="rId5"/>
    <p:sldMasterId id="2147483670" r:id="rId6"/>
    <p:sldMasterId id="2147483682" r:id="rId7"/>
  </p:sldMasterIdLst>
  <p:notesMasterIdLst>
    <p:notesMasterId r:id="rId32"/>
  </p:notesMasterIdLst>
  <p:sldIdLst>
    <p:sldId id="263" r:id="rId8"/>
    <p:sldId id="286" r:id="rId9"/>
    <p:sldId id="285" r:id="rId10"/>
    <p:sldId id="288" r:id="rId11"/>
    <p:sldId id="289" r:id="rId12"/>
    <p:sldId id="290" r:id="rId13"/>
    <p:sldId id="257" r:id="rId14"/>
    <p:sldId id="295" r:id="rId15"/>
    <p:sldId id="314" r:id="rId16"/>
    <p:sldId id="297" r:id="rId17"/>
    <p:sldId id="313" r:id="rId18"/>
    <p:sldId id="304" r:id="rId19"/>
    <p:sldId id="303" r:id="rId20"/>
    <p:sldId id="306" r:id="rId21"/>
    <p:sldId id="312" r:id="rId22"/>
    <p:sldId id="276" r:id="rId23"/>
    <p:sldId id="280" r:id="rId24"/>
    <p:sldId id="270" r:id="rId25"/>
    <p:sldId id="282" r:id="rId26"/>
    <p:sldId id="316" r:id="rId27"/>
    <p:sldId id="310" r:id="rId28"/>
    <p:sldId id="308" r:id="rId29"/>
    <p:sldId id="311" r:id="rId30"/>
    <p:sldId id="256" r:id="rId3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9A7842-C670-FF4F-E482-0BCDFA280790}" name="Lenike Sundström" initials="LS" userId="5511e9e553ff71b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A15649-A1BA-432F-BE82-0D089DCB6511}" v="4" dt="2024-04-24T09:14:08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2" autoAdjust="0"/>
    <p:restoredTop sz="77446" autoAdjust="0"/>
  </p:normalViewPr>
  <p:slideViewPr>
    <p:cSldViewPr snapToGrid="0">
      <p:cViewPr varScale="1">
        <p:scale>
          <a:sx n="98" d="100"/>
          <a:sy n="98" d="100"/>
        </p:scale>
        <p:origin x="9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Hedegaard Gadeberg" userId="56bd6b48-db30-429a-971f-96a37ffaf212" providerId="ADAL" clId="{EDA15649-A1BA-432F-BE82-0D089DCB6511}"/>
    <pc:docChg chg="custSel modSld">
      <pc:chgData name="Sofie Hedegaard Gadeberg" userId="56bd6b48-db30-429a-971f-96a37ffaf212" providerId="ADAL" clId="{EDA15649-A1BA-432F-BE82-0D089DCB6511}" dt="2024-04-24T11:30:18.809" v="537" actId="20577"/>
      <pc:docMkLst>
        <pc:docMk/>
      </pc:docMkLst>
      <pc:sldChg chg="modNotesTx">
        <pc:chgData name="Sofie Hedegaard Gadeberg" userId="56bd6b48-db30-429a-971f-96a37ffaf212" providerId="ADAL" clId="{EDA15649-A1BA-432F-BE82-0D089DCB6511}" dt="2024-04-24T11:29:46.966" v="485" actId="20577"/>
        <pc:sldMkLst>
          <pc:docMk/>
          <pc:sldMk cId="3362882497" sldId="263"/>
        </pc:sldMkLst>
      </pc:sldChg>
      <pc:sldChg chg="modNotesTx">
        <pc:chgData name="Sofie Hedegaard Gadeberg" userId="56bd6b48-db30-429a-971f-96a37ffaf212" providerId="ADAL" clId="{EDA15649-A1BA-432F-BE82-0D089DCB6511}" dt="2024-04-24T11:30:18.809" v="537" actId="20577"/>
        <pc:sldMkLst>
          <pc:docMk/>
          <pc:sldMk cId="1189280400" sldId="285"/>
        </pc:sldMkLst>
      </pc:sldChg>
      <pc:sldChg chg="modNotesTx">
        <pc:chgData name="Sofie Hedegaard Gadeberg" userId="56bd6b48-db30-429a-971f-96a37ffaf212" providerId="ADAL" clId="{EDA15649-A1BA-432F-BE82-0D089DCB6511}" dt="2024-04-24T11:29:59.716" v="536" actId="20577"/>
        <pc:sldMkLst>
          <pc:docMk/>
          <pc:sldMk cId="2573972401" sldId="286"/>
        </pc:sldMkLst>
      </pc:sldChg>
      <pc:sldChg chg="addSp delSp modSp mod modAnim modNotesTx">
        <pc:chgData name="Sofie Hedegaard Gadeberg" userId="56bd6b48-db30-429a-971f-96a37ffaf212" providerId="ADAL" clId="{EDA15649-A1BA-432F-BE82-0D089DCB6511}" dt="2024-04-24T09:07:25.790" v="132" actId="1076"/>
        <pc:sldMkLst>
          <pc:docMk/>
          <pc:sldMk cId="2511971468" sldId="289"/>
        </pc:sldMkLst>
        <pc:spChg chg="del">
          <ac:chgData name="Sofie Hedegaard Gadeberg" userId="56bd6b48-db30-429a-971f-96a37ffaf212" providerId="ADAL" clId="{EDA15649-A1BA-432F-BE82-0D089DCB6511}" dt="2024-04-24T09:04:11.595" v="122" actId="478"/>
          <ac:spMkLst>
            <pc:docMk/>
            <pc:sldMk cId="2511971468" sldId="289"/>
            <ac:spMk id="6" creationId="{89C6D502-D852-4516-8AF7-4787FD9D88DB}"/>
          </ac:spMkLst>
        </pc:spChg>
        <pc:spChg chg="del">
          <ac:chgData name="Sofie Hedegaard Gadeberg" userId="56bd6b48-db30-429a-971f-96a37ffaf212" providerId="ADAL" clId="{EDA15649-A1BA-432F-BE82-0D089DCB6511}" dt="2024-04-24T09:04:04.516" v="121" actId="478"/>
          <ac:spMkLst>
            <pc:docMk/>
            <pc:sldMk cId="2511971468" sldId="289"/>
            <ac:spMk id="9" creationId="{057FD053-D17A-2CED-5B29-BBF68CF23DE6}"/>
          </ac:spMkLst>
        </pc:spChg>
        <pc:picChg chg="add mod">
          <ac:chgData name="Sofie Hedegaard Gadeberg" userId="56bd6b48-db30-429a-971f-96a37ffaf212" providerId="ADAL" clId="{EDA15649-A1BA-432F-BE82-0D089DCB6511}" dt="2024-04-24T09:07:25.790" v="132" actId="1076"/>
          <ac:picMkLst>
            <pc:docMk/>
            <pc:sldMk cId="2511971468" sldId="289"/>
            <ac:picMk id="2" creationId="{944434C7-82FB-20E3-1203-EC59A8B00000}"/>
          </ac:picMkLst>
        </pc:picChg>
        <pc:picChg chg="del">
          <ac:chgData name="Sofie Hedegaard Gadeberg" userId="56bd6b48-db30-429a-971f-96a37ffaf212" providerId="ADAL" clId="{EDA15649-A1BA-432F-BE82-0D089DCB6511}" dt="2024-04-24T09:04:02.065" v="120" actId="478"/>
          <ac:picMkLst>
            <pc:docMk/>
            <pc:sldMk cId="2511971468" sldId="289"/>
            <ac:picMk id="3" creationId="{4FF0D702-4DF3-4E47-E8D6-80A3F952F263}"/>
          </ac:picMkLst>
        </pc:picChg>
        <pc:picChg chg="del">
          <ac:chgData name="Sofie Hedegaard Gadeberg" userId="56bd6b48-db30-429a-971f-96a37ffaf212" providerId="ADAL" clId="{EDA15649-A1BA-432F-BE82-0D089DCB6511}" dt="2024-04-24T09:04:16.820" v="123" actId="478"/>
          <ac:picMkLst>
            <pc:docMk/>
            <pc:sldMk cId="2511971468" sldId="289"/>
            <ac:picMk id="5" creationId="{E5C2B5EB-E05B-73B1-5AF6-FCC919AB147C}"/>
          </ac:picMkLst>
        </pc:picChg>
      </pc:sldChg>
      <pc:sldChg chg="addSp delSp modSp mod modAnim modNotesTx">
        <pc:chgData name="Sofie Hedegaard Gadeberg" userId="56bd6b48-db30-429a-971f-96a37ffaf212" providerId="ADAL" clId="{EDA15649-A1BA-432F-BE82-0D089DCB6511}" dt="2024-04-24T09:10:14.187" v="247" actId="14100"/>
        <pc:sldMkLst>
          <pc:docMk/>
          <pc:sldMk cId="4155942248" sldId="290"/>
        </pc:sldMkLst>
        <pc:spChg chg="del">
          <ac:chgData name="Sofie Hedegaard Gadeberg" userId="56bd6b48-db30-429a-971f-96a37ffaf212" providerId="ADAL" clId="{EDA15649-A1BA-432F-BE82-0D089DCB6511}" dt="2024-04-24T09:09:44.778" v="240" actId="478"/>
          <ac:spMkLst>
            <pc:docMk/>
            <pc:sldMk cId="4155942248" sldId="290"/>
            <ac:spMk id="6" creationId="{89C6D502-D852-4516-8AF7-4787FD9D88DB}"/>
          </ac:spMkLst>
        </pc:spChg>
        <pc:picChg chg="add mod">
          <ac:chgData name="Sofie Hedegaard Gadeberg" userId="56bd6b48-db30-429a-971f-96a37ffaf212" providerId="ADAL" clId="{EDA15649-A1BA-432F-BE82-0D089DCB6511}" dt="2024-04-24T09:10:14.187" v="247" actId="14100"/>
          <ac:picMkLst>
            <pc:docMk/>
            <pc:sldMk cId="4155942248" sldId="290"/>
            <ac:picMk id="2" creationId="{E39DF403-5CC3-D5B3-BC3E-B3EEA3DD6CDD}"/>
          </ac:picMkLst>
        </pc:picChg>
        <pc:picChg chg="del">
          <ac:chgData name="Sofie Hedegaard Gadeberg" userId="56bd6b48-db30-429a-971f-96a37ffaf212" providerId="ADAL" clId="{EDA15649-A1BA-432F-BE82-0D089DCB6511}" dt="2024-04-24T09:09:40.715" v="238" actId="478"/>
          <ac:picMkLst>
            <pc:docMk/>
            <pc:sldMk cId="4155942248" sldId="290"/>
            <ac:picMk id="4" creationId="{B41AB5CA-58BE-571E-730A-1C34C1507579}"/>
          </ac:picMkLst>
        </pc:picChg>
        <pc:picChg chg="del">
          <ac:chgData name="Sofie Hedegaard Gadeberg" userId="56bd6b48-db30-429a-971f-96a37ffaf212" providerId="ADAL" clId="{EDA15649-A1BA-432F-BE82-0D089DCB6511}" dt="2024-04-24T09:09:42.072" v="239" actId="478"/>
          <ac:picMkLst>
            <pc:docMk/>
            <pc:sldMk cId="4155942248" sldId="290"/>
            <ac:picMk id="5" creationId="{E5C2B5EB-E05B-73B1-5AF6-FCC919AB147C}"/>
          </ac:picMkLst>
        </pc:picChg>
      </pc:sldChg>
      <pc:sldChg chg="addSp delSp modSp mod modAnim modNotesTx">
        <pc:chgData name="Sofie Hedegaard Gadeberg" userId="56bd6b48-db30-429a-971f-96a37ffaf212" providerId="ADAL" clId="{EDA15649-A1BA-432F-BE82-0D089DCB6511}" dt="2024-04-24T09:14:21.373" v="375" actId="14100"/>
        <pc:sldMkLst>
          <pc:docMk/>
          <pc:sldMk cId="3187383127" sldId="295"/>
        </pc:sldMkLst>
        <pc:picChg chg="add mod">
          <ac:chgData name="Sofie Hedegaard Gadeberg" userId="56bd6b48-db30-429a-971f-96a37ffaf212" providerId="ADAL" clId="{EDA15649-A1BA-432F-BE82-0D089DCB6511}" dt="2024-04-24T09:14:21.373" v="375" actId="14100"/>
          <ac:picMkLst>
            <pc:docMk/>
            <pc:sldMk cId="3187383127" sldId="295"/>
            <ac:picMk id="2" creationId="{F3FDACFE-CF71-CAC3-A90F-320EA1F58471}"/>
          </ac:picMkLst>
        </pc:picChg>
        <pc:picChg chg="del">
          <ac:chgData name="Sofie Hedegaard Gadeberg" userId="56bd6b48-db30-429a-971f-96a37ffaf212" providerId="ADAL" clId="{EDA15649-A1BA-432F-BE82-0D089DCB6511}" dt="2024-04-24T09:13:28.101" v="307" actId="478"/>
          <ac:picMkLst>
            <pc:docMk/>
            <pc:sldMk cId="3187383127" sldId="295"/>
            <ac:picMk id="5" creationId="{E5C2B5EB-E05B-73B1-5AF6-FCC919AB147C}"/>
          </ac:picMkLst>
        </pc:picChg>
      </pc:sldChg>
      <pc:sldChg chg="addSp delSp modSp mod modAnim modNotesTx">
        <pc:chgData name="Sofie Hedegaard Gadeberg" userId="56bd6b48-db30-429a-971f-96a37ffaf212" providerId="ADAL" clId="{EDA15649-A1BA-432F-BE82-0D089DCB6511}" dt="2024-04-24T09:14:34.198" v="380" actId="20577"/>
        <pc:sldMkLst>
          <pc:docMk/>
          <pc:sldMk cId="2710628502" sldId="316"/>
        </pc:sldMkLst>
        <pc:picChg chg="add mod">
          <ac:chgData name="Sofie Hedegaard Gadeberg" userId="56bd6b48-db30-429a-971f-96a37ffaf212" providerId="ADAL" clId="{EDA15649-A1BA-432F-BE82-0D089DCB6511}" dt="2024-04-24T09:11:59.526" v="306" actId="14100"/>
          <ac:picMkLst>
            <pc:docMk/>
            <pc:sldMk cId="2710628502" sldId="316"/>
            <ac:picMk id="2" creationId="{0380E72B-C12A-557A-5733-C16FA0D34E2E}"/>
          </ac:picMkLst>
        </pc:picChg>
        <pc:picChg chg="del">
          <ac:chgData name="Sofie Hedegaard Gadeberg" userId="56bd6b48-db30-429a-971f-96a37ffaf212" providerId="ADAL" clId="{EDA15649-A1BA-432F-BE82-0D089DCB6511}" dt="2024-04-24T09:11:15.144" v="248" actId="478"/>
          <ac:picMkLst>
            <pc:docMk/>
            <pc:sldMk cId="2710628502" sldId="316"/>
            <ac:picMk id="3" creationId="{2ABD40DC-4888-DACB-EC8F-88A23C1BD3D6}"/>
          </ac:picMkLst>
        </pc:picChg>
      </pc:sldChg>
    </pc:docChg>
  </pc:docChgLst>
  <pc:docChgLst>
    <pc:chgData name="Sofie Hedegaard Gadeberg" userId="56bd6b48-db30-429a-971f-96a37ffaf212" providerId="ADAL" clId="{49504288-C6DF-4664-B217-A5CF2A7FFDE4}"/>
    <pc:docChg chg="undo custSel addSld delSld modSld sldOrd">
      <pc:chgData name="Sofie Hedegaard Gadeberg" userId="56bd6b48-db30-429a-971f-96a37ffaf212" providerId="ADAL" clId="{49504288-C6DF-4664-B217-A5CF2A7FFDE4}" dt="2024-01-12T13:03:05.263" v="278" actId="47"/>
      <pc:docMkLst>
        <pc:docMk/>
      </pc:docMkLst>
      <pc:sldChg chg="addSp modSp mod ord modNotesTx">
        <pc:chgData name="Sofie Hedegaard Gadeberg" userId="56bd6b48-db30-429a-971f-96a37ffaf212" providerId="ADAL" clId="{49504288-C6DF-4664-B217-A5CF2A7FFDE4}" dt="2024-01-09T11:37:21.893" v="18" actId="20577"/>
        <pc:sldMkLst>
          <pc:docMk/>
          <pc:sldMk cId="835307445" sldId="257"/>
        </pc:sldMkLst>
        <pc:spChg chg="add mod">
          <ac:chgData name="Sofie Hedegaard Gadeberg" userId="56bd6b48-db30-429a-971f-96a37ffaf212" providerId="ADAL" clId="{49504288-C6DF-4664-B217-A5CF2A7FFDE4}" dt="2024-01-09T11:37:21.893" v="18" actId="20577"/>
          <ac:spMkLst>
            <pc:docMk/>
            <pc:sldMk cId="835307445" sldId="257"/>
            <ac:spMk id="5" creationId="{8BB0E9A0-E196-7F16-71F2-6102E3053538}"/>
          </ac:spMkLst>
        </pc:spChg>
        <pc:picChg chg="add mod">
          <ac:chgData name="Sofie Hedegaard Gadeberg" userId="56bd6b48-db30-429a-971f-96a37ffaf212" providerId="ADAL" clId="{49504288-C6DF-4664-B217-A5CF2A7FFDE4}" dt="2024-01-09T11:35:26.667" v="2"/>
          <ac:picMkLst>
            <pc:docMk/>
            <pc:sldMk cId="835307445" sldId="257"/>
            <ac:picMk id="2" creationId="{CC138A03-BF53-9E5D-CF27-AF4705C2C0B3}"/>
          </ac:picMkLst>
        </pc:picChg>
        <pc:picChg chg="add mod">
          <ac:chgData name="Sofie Hedegaard Gadeberg" userId="56bd6b48-db30-429a-971f-96a37ffaf212" providerId="ADAL" clId="{49504288-C6DF-4664-B217-A5CF2A7FFDE4}" dt="2024-01-09T11:35:40.636" v="3"/>
          <ac:picMkLst>
            <pc:docMk/>
            <pc:sldMk cId="835307445" sldId="257"/>
            <ac:picMk id="3" creationId="{3521ADF2-B04D-7AF2-469E-41FF9A41F851}"/>
          </ac:picMkLst>
        </pc:picChg>
      </pc:sldChg>
      <pc:sldChg chg="modNotesTx">
        <pc:chgData name="Sofie Hedegaard Gadeberg" userId="56bd6b48-db30-429a-971f-96a37ffaf212" providerId="ADAL" clId="{49504288-C6DF-4664-B217-A5CF2A7FFDE4}" dt="2024-01-09T12:02:31.092" v="275" actId="20577"/>
        <pc:sldMkLst>
          <pc:docMk/>
          <pc:sldMk cId="4195832659" sldId="276"/>
        </pc:sldMkLst>
      </pc:sldChg>
      <pc:sldChg chg="del">
        <pc:chgData name="Sofie Hedegaard Gadeberg" userId="56bd6b48-db30-429a-971f-96a37ffaf212" providerId="ADAL" clId="{49504288-C6DF-4664-B217-A5CF2A7FFDE4}" dt="2024-01-12T13:03:05.263" v="278" actId="47"/>
        <pc:sldMkLst>
          <pc:docMk/>
          <pc:sldMk cId="1435923528" sldId="277"/>
        </pc:sldMkLst>
      </pc:sldChg>
      <pc:sldChg chg="modNotesTx">
        <pc:chgData name="Sofie Hedegaard Gadeberg" userId="56bd6b48-db30-429a-971f-96a37ffaf212" providerId="ADAL" clId="{49504288-C6DF-4664-B217-A5CF2A7FFDE4}" dt="2024-01-12T13:02:54.664" v="277"/>
        <pc:sldMkLst>
          <pc:docMk/>
          <pc:sldMk cId="2044431844" sldId="280"/>
        </pc:sldMkLst>
      </pc:sldChg>
      <pc:sldChg chg="del">
        <pc:chgData name="Sofie Hedegaard Gadeberg" userId="56bd6b48-db30-429a-971f-96a37ffaf212" providerId="ADAL" clId="{49504288-C6DF-4664-B217-A5CF2A7FFDE4}" dt="2024-01-12T13:02:33.680" v="276" actId="47"/>
        <pc:sldMkLst>
          <pc:docMk/>
          <pc:sldMk cId="2227838474" sldId="281"/>
        </pc:sldMkLst>
      </pc:sldChg>
      <pc:sldChg chg="delSp mod">
        <pc:chgData name="Sofie Hedegaard Gadeberg" userId="56bd6b48-db30-429a-971f-96a37ffaf212" providerId="ADAL" clId="{49504288-C6DF-4664-B217-A5CF2A7FFDE4}" dt="2024-01-09T09:49:08.090" v="1" actId="478"/>
        <pc:sldMkLst>
          <pc:docMk/>
          <pc:sldMk cId="1189280400" sldId="285"/>
        </pc:sldMkLst>
        <pc:picChg chg="del">
          <ac:chgData name="Sofie Hedegaard Gadeberg" userId="56bd6b48-db30-429a-971f-96a37ffaf212" providerId="ADAL" clId="{49504288-C6DF-4664-B217-A5CF2A7FFDE4}" dt="2024-01-09T09:49:08.090" v="1" actId="478"/>
          <ac:picMkLst>
            <pc:docMk/>
            <pc:sldMk cId="1189280400" sldId="285"/>
            <ac:picMk id="2" creationId="{03081575-1032-D99E-28BD-DE2443E70C02}"/>
          </ac:picMkLst>
        </pc:picChg>
      </pc:sldChg>
      <pc:sldChg chg="del">
        <pc:chgData name="Sofie Hedegaard Gadeberg" userId="56bd6b48-db30-429a-971f-96a37ffaf212" providerId="ADAL" clId="{49504288-C6DF-4664-B217-A5CF2A7FFDE4}" dt="2024-01-09T11:37:29.951" v="19" actId="2696"/>
        <pc:sldMkLst>
          <pc:docMk/>
          <pc:sldMk cId="632740307" sldId="294"/>
        </pc:sldMkLst>
      </pc:sldChg>
      <pc:sldChg chg="del">
        <pc:chgData name="Sofie Hedegaard Gadeberg" userId="56bd6b48-db30-429a-971f-96a37ffaf212" providerId="ADAL" clId="{49504288-C6DF-4664-B217-A5CF2A7FFDE4}" dt="2024-01-09T11:38:44.539" v="22" actId="47"/>
        <pc:sldMkLst>
          <pc:docMk/>
          <pc:sldMk cId="3999058982" sldId="296"/>
        </pc:sldMkLst>
      </pc:sldChg>
      <pc:sldChg chg="del modNotesTx">
        <pc:chgData name="Sofie Hedegaard Gadeberg" userId="56bd6b48-db30-429a-971f-96a37ffaf212" providerId="ADAL" clId="{49504288-C6DF-4664-B217-A5CF2A7FFDE4}" dt="2024-01-09T11:37:01.451" v="13" actId="2696"/>
        <pc:sldMkLst>
          <pc:docMk/>
          <pc:sldMk cId="3397081556" sldId="302"/>
        </pc:sldMkLst>
      </pc:sldChg>
      <pc:sldChg chg="modNotesTx">
        <pc:chgData name="Sofie Hedegaard Gadeberg" userId="56bd6b48-db30-429a-971f-96a37ffaf212" providerId="ADAL" clId="{49504288-C6DF-4664-B217-A5CF2A7FFDE4}" dt="2024-01-09T11:39:09.644" v="23" actId="6549"/>
        <pc:sldMkLst>
          <pc:docMk/>
          <pc:sldMk cId="4256834231" sldId="303"/>
        </pc:sldMkLst>
      </pc:sldChg>
      <pc:sldChg chg="del">
        <pc:chgData name="Sofie Hedegaard Gadeberg" userId="56bd6b48-db30-429a-971f-96a37ffaf212" providerId="ADAL" clId="{49504288-C6DF-4664-B217-A5CF2A7FFDE4}" dt="2024-01-09T11:59:00.191" v="53" actId="47"/>
        <pc:sldMkLst>
          <pc:docMk/>
          <pc:sldMk cId="1588988575" sldId="309"/>
        </pc:sldMkLst>
      </pc:sldChg>
      <pc:sldChg chg="addSp delSp modSp add mod">
        <pc:chgData name="Sofie Hedegaard Gadeberg" userId="56bd6b48-db30-429a-971f-96a37ffaf212" providerId="ADAL" clId="{49504288-C6DF-4664-B217-A5CF2A7FFDE4}" dt="2024-01-09T11:49:42.407" v="38" actId="1076"/>
        <pc:sldMkLst>
          <pc:docMk/>
          <pc:sldMk cId="1466399393" sldId="312"/>
        </pc:sldMkLst>
        <pc:spChg chg="del">
          <ac:chgData name="Sofie Hedegaard Gadeberg" userId="56bd6b48-db30-429a-971f-96a37ffaf212" providerId="ADAL" clId="{49504288-C6DF-4664-B217-A5CF2A7FFDE4}" dt="2024-01-09T11:39:33.209" v="24" actId="478"/>
          <ac:spMkLst>
            <pc:docMk/>
            <pc:sldMk cId="1466399393" sldId="312"/>
            <ac:spMk id="17" creationId="{A307B701-2640-D6EA-DC06-88278B0C5B66}"/>
          </ac:spMkLst>
        </pc:spChg>
        <pc:spChg chg="del">
          <ac:chgData name="Sofie Hedegaard Gadeberg" userId="56bd6b48-db30-429a-971f-96a37ffaf212" providerId="ADAL" clId="{49504288-C6DF-4664-B217-A5CF2A7FFDE4}" dt="2024-01-09T11:43:06.365" v="35" actId="478"/>
          <ac:spMkLst>
            <pc:docMk/>
            <pc:sldMk cId="1466399393" sldId="312"/>
            <ac:spMk id="18" creationId="{22EC676A-B6B6-B61E-12D1-D69315959BBD}"/>
          </ac:spMkLst>
        </pc:spChg>
        <pc:picChg chg="add mod modCrop">
          <ac:chgData name="Sofie Hedegaard Gadeberg" userId="56bd6b48-db30-429a-971f-96a37ffaf212" providerId="ADAL" clId="{49504288-C6DF-4664-B217-A5CF2A7FFDE4}" dt="2024-01-09T11:49:42.407" v="38" actId="1076"/>
          <ac:picMkLst>
            <pc:docMk/>
            <pc:sldMk cId="1466399393" sldId="312"/>
            <ac:picMk id="3" creationId="{E987BD8C-8BB3-7D09-6B1C-5B9EB0042CFA}"/>
          </ac:picMkLst>
        </pc:picChg>
        <pc:picChg chg="del">
          <ac:chgData name="Sofie Hedegaard Gadeberg" userId="56bd6b48-db30-429a-971f-96a37ffaf212" providerId="ADAL" clId="{49504288-C6DF-4664-B217-A5CF2A7FFDE4}" dt="2024-01-09T11:42:16.035" v="27" actId="478"/>
          <ac:picMkLst>
            <pc:docMk/>
            <pc:sldMk cId="1466399393" sldId="312"/>
            <ac:picMk id="7" creationId="{CC8CB0BD-0FD2-FC0E-F369-DC88C3092DA3}"/>
          </ac:picMkLst>
        </pc:picChg>
        <pc:picChg chg="del">
          <ac:chgData name="Sofie Hedegaard Gadeberg" userId="56bd6b48-db30-429a-971f-96a37ffaf212" providerId="ADAL" clId="{49504288-C6DF-4664-B217-A5CF2A7FFDE4}" dt="2024-01-09T11:39:54.114" v="25" actId="478"/>
          <ac:picMkLst>
            <pc:docMk/>
            <pc:sldMk cId="1466399393" sldId="312"/>
            <ac:picMk id="8" creationId="{F9F5C9A4-0EDF-7ACC-79C4-BC224A415ADA}"/>
          </ac:picMkLst>
        </pc:picChg>
        <pc:picChg chg="del">
          <ac:chgData name="Sofie Hedegaard Gadeberg" userId="56bd6b48-db30-429a-971f-96a37ffaf212" providerId="ADAL" clId="{49504288-C6DF-4664-B217-A5CF2A7FFDE4}" dt="2024-01-09T11:39:55.699" v="26" actId="478"/>
          <ac:picMkLst>
            <pc:docMk/>
            <pc:sldMk cId="1466399393" sldId="312"/>
            <ac:picMk id="11" creationId="{A0147392-917A-E327-26AC-03B19D814F5D}"/>
          </ac:picMkLst>
        </pc:picChg>
      </pc:sldChg>
      <pc:sldChg chg="add">
        <pc:chgData name="Sofie Hedegaard Gadeberg" userId="56bd6b48-db30-429a-971f-96a37ffaf212" providerId="ADAL" clId="{49504288-C6DF-4664-B217-A5CF2A7FFDE4}" dt="2024-01-09T11:37:08.713" v="14" actId="2890"/>
        <pc:sldMkLst>
          <pc:docMk/>
          <pc:sldMk cId="2168181379" sldId="313"/>
        </pc:sldMkLst>
      </pc:sldChg>
      <pc:sldChg chg="addSp modSp">
        <pc:chgData name="Sofie Hedegaard Gadeberg" userId="56bd6b48-db30-429a-971f-96a37ffaf212" providerId="ADAL" clId="{49504288-C6DF-4664-B217-A5CF2A7FFDE4}" dt="2024-01-09T11:38:24.348" v="21"/>
        <pc:sldMkLst>
          <pc:docMk/>
          <pc:sldMk cId="3886835244" sldId="314"/>
        </pc:sldMkLst>
        <pc:picChg chg="add mod">
          <ac:chgData name="Sofie Hedegaard Gadeberg" userId="56bd6b48-db30-429a-971f-96a37ffaf212" providerId="ADAL" clId="{49504288-C6DF-4664-B217-A5CF2A7FFDE4}" dt="2024-01-09T11:38:17.100" v="20"/>
          <ac:picMkLst>
            <pc:docMk/>
            <pc:sldMk cId="3886835244" sldId="314"/>
            <ac:picMk id="2" creationId="{365D6AA0-1A5F-4163-C485-3EB7F42924D2}"/>
          </ac:picMkLst>
        </pc:picChg>
        <pc:picChg chg="add mod">
          <ac:chgData name="Sofie Hedegaard Gadeberg" userId="56bd6b48-db30-429a-971f-96a37ffaf212" providerId="ADAL" clId="{49504288-C6DF-4664-B217-A5CF2A7FFDE4}" dt="2024-01-09T11:38:24.348" v="21"/>
          <ac:picMkLst>
            <pc:docMk/>
            <pc:sldMk cId="3886835244" sldId="314"/>
            <ac:picMk id="3" creationId="{B81D82FD-1C05-35CE-5F95-210C5615E8B7}"/>
          </ac:picMkLst>
        </pc:picChg>
      </pc:sldChg>
      <pc:sldChg chg="delSp add del mod">
        <pc:chgData name="Sofie Hedegaard Gadeberg" userId="56bd6b48-db30-429a-971f-96a37ffaf212" providerId="ADAL" clId="{49504288-C6DF-4664-B217-A5CF2A7FFDE4}" dt="2024-01-09T11:57:21.624" v="41" actId="47"/>
        <pc:sldMkLst>
          <pc:docMk/>
          <pc:sldMk cId="2333111065" sldId="315"/>
        </pc:sldMkLst>
        <pc:picChg chg="del">
          <ac:chgData name="Sofie Hedegaard Gadeberg" userId="56bd6b48-db30-429a-971f-96a37ffaf212" providerId="ADAL" clId="{49504288-C6DF-4664-B217-A5CF2A7FFDE4}" dt="2024-01-09T11:57:07.247" v="40" actId="478"/>
          <ac:picMkLst>
            <pc:docMk/>
            <pc:sldMk cId="2333111065" sldId="315"/>
            <ac:picMk id="3" creationId="{64529D24-C37E-04A7-57A1-B2DC46C8F88A}"/>
          </ac:picMkLst>
        </pc:picChg>
      </pc:sldChg>
      <pc:sldChg chg="addSp modSp mod modNotesTx">
        <pc:chgData name="Sofie Hedegaard Gadeberg" userId="56bd6b48-db30-429a-971f-96a37ffaf212" providerId="ADAL" clId="{49504288-C6DF-4664-B217-A5CF2A7FFDE4}" dt="2024-01-09T11:58:52.627" v="52" actId="14100"/>
        <pc:sldMkLst>
          <pc:docMk/>
          <pc:sldMk cId="2710628502" sldId="316"/>
        </pc:sldMkLst>
        <pc:picChg chg="add mod modCrop">
          <ac:chgData name="Sofie Hedegaard Gadeberg" userId="56bd6b48-db30-429a-971f-96a37ffaf212" providerId="ADAL" clId="{49504288-C6DF-4664-B217-A5CF2A7FFDE4}" dt="2024-01-09T11:58:52.627" v="52" actId="14100"/>
          <ac:picMkLst>
            <pc:docMk/>
            <pc:sldMk cId="2710628502" sldId="316"/>
            <ac:picMk id="3" creationId="{2ABD40DC-4888-DACB-EC8F-88A23C1BD3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452A1-D9C0-4E92-8FBC-B39DDB6D5F81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3A273-3F33-4075-A867-CCE58E97DD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8828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Denne </a:t>
            </a:r>
            <a:r>
              <a:rPr lang="da-DK" dirty="0" err="1"/>
              <a:t>powerpoint</a:t>
            </a:r>
            <a:r>
              <a:rPr lang="da-DK" dirty="0"/>
              <a:t> dækker BÅDE social-og sundhedsassistent og pædagogisk assistent-forløbet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88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Program er kun vejledende og skal tilrettes lokalt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279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Fortæl gerne lidt om skolen vi er på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 -Kendetegn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>
                <a:latin typeface="Century Gothic"/>
              </a:rPr>
              <a:t>- Hvilke typer uddannelserne man kan tage her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200" dirty="0">
                <a:latin typeface="Century Gothic"/>
              </a:rPr>
              <a:t>S</a:t>
            </a:r>
            <a:r>
              <a:rPr lang="da-DK" sz="1200" dirty="0">
                <a:latin typeface="Century Gothic" panose="020B0502020202020204" pitchFamily="34" charset="0"/>
              </a:rPr>
              <a:t>pørg gerne ind til hvad de ved om skolen (hvis de har forberedt sig hjemmefra)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200" dirty="0">
                <a:latin typeface="Century Gothic" panose="020B0502020202020204" pitchFamily="34" charset="0"/>
              </a:rPr>
              <a:t>Vi opfordrer også til at du </a:t>
            </a:r>
            <a:r>
              <a:rPr lang="da-DK" sz="1200">
                <a:latin typeface="Century Gothic" panose="020B0502020202020204" pitchFamily="34" charset="0"/>
              </a:rPr>
              <a:t>som underviser, </a:t>
            </a:r>
            <a:r>
              <a:rPr lang="da-DK" sz="1200" dirty="0">
                <a:latin typeface="Century Gothic" panose="020B0502020202020204" pitchFamily="34" charset="0"/>
              </a:rPr>
              <a:t>fortæller lidt om hvem du er og din uddannelsesvej.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44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919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Overordnet film der introducerer til introdagene. Hvis eleverne har set den </a:t>
            </a:r>
            <a:r>
              <a:rPr lang="da-DK" dirty="0" err="1"/>
              <a:t>hjmme</a:t>
            </a:r>
            <a:r>
              <a:rPr lang="da-DK" dirty="0"/>
              <a:t> på skolen så spring den gerne over..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www.copenhagenskills.dk/introdage-paa-eud/   (filmen er en del af forberedelsesmaterialet som klasselæreren/vejlederen gerne skal have lavet med eleverne forud for besøget.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dirty="0">
                <a:highlight>
                  <a:srgbClr val="FFFF00"/>
                </a:highlight>
              </a:rPr>
              <a:t>Spring den gerne over hvis de har set den.</a:t>
            </a:r>
          </a:p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625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Introfilm om introdage på BÅDE social- og sundhedsassistent og pædagogisk assistent uddannelserne.</a:t>
            </a:r>
          </a:p>
          <a:p>
            <a:endParaRPr lang="da-DK" dirty="0"/>
          </a:p>
          <a:p>
            <a:r>
              <a:rPr lang="da-DK" dirty="0"/>
              <a:t>https://vimeo.com/892006402?share=copy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923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4106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Mød Mathilde der er pædagogisk assistent elev.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https://vimeo.com/887935478?share=copy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005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469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1653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33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200" dirty="0">
              <a:latin typeface="Century Gothic" panose="020B050202020202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7769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771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413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Fortæl kort om hvorledes EUX er en kombination af at få en studentereksamen + en erhvervsuddannelse på samme tid.</a:t>
            </a:r>
          </a:p>
          <a:p>
            <a:pPr>
              <a:spcAft>
                <a:spcPts val="800"/>
              </a:spcAft>
            </a:pPr>
            <a:endParaRPr lang="da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 gerne et eksempel på én af jeres EUX-uddannelser.</a:t>
            </a: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679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Budskabet: På en erhvervsskole fylder det praktiske størstedelen af skoletiden, på en EUX er det cirka halv-halv og på gymnasiet fylder det boglige mest. Det vil I elever måske også bemærke på de her introdage, hvor I arbejder meget praktisk.</a:t>
            </a: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452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solidFill>
                  <a:srgbClr val="66666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roximaNova-Regular" panose="02000506030000020004" pitchFamily="50" charset="0"/>
              </a:rPr>
              <a:t>Budskabet: Erhvervsuddannelser er ikke nogen endestation – du kan både gå direkte i arbejde, blive selvstændig eller iværksætter eller videreuddanne dig, hvis du har lyst til det.</a:t>
            </a: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  <a:p>
            <a:pPr>
              <a:spcAft>
                <a:spcPts val="800"/>
              </a:spcAft>
            </a:pPr>
            <a:endParaRPr lang="en-DK" sz="1800" dirty="0">
              <a:solidFill>
                <a:srgbClr val="66666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ProximaNova-Regular" panose="02000506030000020004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073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da-DK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Mød Laura der er social- og sundhedsassistent-elev.</a:t>
            </a:r>
          </a:p>
          <a:p>
            <a:pPr>
              <a:spcAft>
                <a:spcPts val="800"/>
              </a:spcAft>
            </a:pPr>
            <a:endParaRPr lang="da-DK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https://vimeo.com/890222891?share=copy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143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538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3A273-3F33-4075-A867-CCE58E97DDF4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8876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endParaRPr lang="en-DK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9F67A-5E6B-4297-841C-C961EDA46043}" type="slidenum">
              <a:rPr kumimoji="0" lang="en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66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6D7C70D-D310-A46A-410F-9ADDE3A57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3721561-560C-01A5-CA28-2DD19FB4CD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313846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02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278">
          <p15:clr>
            <a:srgbClr val="FBAE40"/>
          </p15:clr>
        </p15:guide>
        <p15:guide id="6" orient="horz" pos="40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06A24C2-52AE-6043-ADF2-88CFE7776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A4A389-5251-4C61-826E-9CE9F1EAB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A757-07AE-90F2-93D3-E1824D1D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01439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71925" y="64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6503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5C49DC9-C411-942D-E28A-91E38CC40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9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B3FA53E-B858-B275-836D-CF3D1D55C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90B6B55-6282-FE8E-9FFE-9F794835DE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953743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12152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71925" y="6477"/>
            <a:ext cx="13212000" cy="16790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E4E2FA-DE23-8D93-F5E8-BF47DCC09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41325"/>
            <a:ext cx="11233150" cy="1493745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DA3A14-5778-3F76-FF88-AE37E54D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2179087"/>
            <a:ext cx="11233150" cy="4246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25267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DFAEAD1-6AD1-EA25-B25E-7CDA868205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9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EDB20-56DF-A282-6A27-23190DE04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6020B2-69CF-4514-8019-1DC158CCE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890F53-A666-2781-41C8-0B2D5EE46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A8438B-0E5F-C27A-9B07-FFB42C14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4D8C24-6DCB-2F21-6D84-33560381B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48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173FA-F268-6A5B-C475-91EC1B9E1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9AD990-B1E9-5EBF-86B4-B59F5E07C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11162A-8A4F-B680-4565-276C6717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1D86CE-2516-C55B-EA8B-D497516E2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D87501-6626-85E5-97D3-03AAD458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431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9AC513-0B6B-E871-6F5A-9952A175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CFDD62-1CFE-A4A5-D6B3-7DA633AFD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821394-96B3-3100-1806-9309F7A4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66D151-6B59-0CBA-7F19-AF02FD018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A24F31-BFFB-01DA-A6C1-C1BFD8AE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5281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A8E79-AB08-630F-5DBF-12E02346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783B8E-AC64-1DD6-7141-8454A3168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3EDFC8-1A3B-5793-B980-CE2D6FDC2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E46E77B-5813-649D-6BFE-9F09F29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019104-78C8-B819-E4D8-DF491EDE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41580E-56DF-3832-7C90-358F1DCA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176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7F045-3B21-3687-5F4E-AB2124198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A63AC5-8744-2BBA-48C7-619DED28A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D99582-BB33-083A-7C82-629CF4F57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2EE609F-83E5-44B9-153C-9BC8B3DB7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0BA9973-96C6-F447-66FB-8DBB70031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79D975B-B4A3-6F02-DF38-A61C413E8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1F47040-16E1-8C7E-3404-686EB0D9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9DDFE17-21A1-E061-9DFB-4EC91F8C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683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3CE64-2459-D35E-FD18-07607A0D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C7E2A34-623E-88D8-40F7-7A6B6460F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95547B2-0573-C867-080B-ECCE99D5D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A8742F4-D446-1D40-DA51-7FAB76E3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3522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F241DAF-E9CB-4052-8E57-72AD2DEA1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F5F15E9-ED26-4568-EC84-3326064E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FAABCF-601A-AB62-D8F9-12B7090D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875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758101-DBE3-EDE5-8B3C-33B2DAB6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2D8D46-E1AD-939E-A94B-317525A67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C07F8DF-32AC-00F1-6DE0-ED75F4691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0F29C0-453F-DD3F-930D-3001D42F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1E9E721-4FC9-FF6D-B9B8-9F343221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53BA9D2-E7A1-FEDC-5625-D2FBF76D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8584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54C16-BDE0-7EE0-5C81-8C05EE62D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BB2A708-F622-2A3F-B2FA-CFB9ECA8A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3FADBB-C549-1656-652E-5374BBEFB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CA5A215-5155-D2BC-6229-EAF9840D1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306EB72-2826-455E-4846-054D142EF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6FA6DAA-25A2-48AD-4BD5-3EA9CD5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811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63C4FF-EE75-5A87-62E3-85D47323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13A55D-D1B8-D73B-7799-A4603AB85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72193A-E4AE-F596-1EDF-35FCF668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EF42E8-5ADB-F319-4107-3B26CC31B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995A7D-0A00-04CA-B2EF-2914E6EE2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5989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B58B4B7-4F49-48B8-E41E-FD2CE7513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42CAA1A-3024-5A93-D50F-4AAD3FF2F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E7CDBD-5282-85D3-1592-304C9F99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EB1E8E-DC1F-1B88-D719-59A1E2EE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50F0EF-BB5D-4E32-183B-A3C5A2551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4799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B3FA53E-B858-B275-836D-CF3D1D55C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950691" y="1191174"/>
            <a:ext cx="8977745" cy="13152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90B6B55-6282-FE8E-9FFE-9F794835DE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76836" y="3916220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AF67C-AD7F-7331-27D2-13FE62CC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2755"/>
            <a:ext cx="9144000" cy="2387600"/>
          </a:xfr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8F2CC-97BE-A635-C0F4-7FD87DE4E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2430"/>
            <a:ext cx="9144000" cy="1655762"/>
          </a:xfrm>
          <a:prstGeom prst="rect">
            <a:avLst/>
          </a:prstGeom>
          <a:effectLst>
            <a:outerShdw blurRad="63500" dist="38100" dir="2700000" sx="110000" sy="11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964689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7A668BF-26FD-2F09-0835-E329F35D9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432777"/>
            <a:ext cx="13212000" cy="167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A4A389-5251-4C61-826E-9CE9F1EAB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9507"/>
            <a:ext cx="10515600" cy="1325563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Master title style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A757-07AE-90F2-93D3-E1824D1D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9087"/>
            <a:ext cx="10515600" cy="39978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581727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DFAEAD1-6AD1-EA25-B25E-7CDA868205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54000" y="3060000"/>
            <a:ext cx="13212000" cy="16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2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6AB26-CE91-CE08-DB2C-ACC86D27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441325"/>
            <a:ext cx="11233150" cy="1248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B1F68-FE01-19DB-C465-815231419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25625"/>
            <a:ext cx="11233150" cy="45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39970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2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78">
          <p15:clr>
            <a:srgbClr val="F26B43"/>
          </p15:clr>
        </p15:guide>
        <p15:guide id="6" orient="horz" pos="404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3AE4082-A33F-A039-7E4B-317162DDB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441325"/>
            <a:ext cx="11233150" cy="1248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3161FA-1F3E-CB57-0E5F-A804895BC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25625"/>
            <a:ext cx="11233150" cy="45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28979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2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78">
          <p15:clr>
            <a:srgbClr val="F26B43"/>
          </p15:clr>
        </p15:guide>
        <p15:guide id="6" orient="horz" pos="404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86F17E3-93C1-C3C4-5D4D-77A46CD51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1B4A28-E1C8-CE31-7CF0-2C149A4EA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5851B6-B0F8-18EC-18B6-FBA53622B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15849-D9B7-407F-A2A3-AF94D69D3765}" type="datetimeFigureOut">
              <a:rPr lang="da-DK" smtClean="0"/>
              <a:t>24-04-2024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08C0AC-928D-911E-8EEF-B1DD27B16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E9D3AD-90DD-DF11-6EF1-3AB496EB03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3BA77-5E78-4478-B2EF-54B6288E4F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711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6AB26-CE91-CE08-DB2C-ACC86D27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2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B1F68-FE01-19DB-C465-815231419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3713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890999839?app_id=122963" TargetMode="Externa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892006402?app_id=122963" TargetMode="Externa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887935478?app_id=122963" TargetMode="Externa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player.vimeo.com/video/890222891?app_id=122963" TargetMode="Externa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F720E76B-ADA2-4ED0-FB32-C4B15941B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33424"/>
            <a:ext cx="9144000" cy="1655762"/>
          </a:xfrm>
        </p:spPr>
        <p:txBody>
          <a:bodyPr/>
          <a:lstStyle/>
          <a:p>
            <a:r>
              <a:rPr lang="da-DK" dirty="0"/>
              <a:t>Social- og sundhedsassistent </a:t>
            </a:r>
          </a:p>
          <a:p>
            <a:r>
              <a:rPr lang="da-DK" dirty="0"/>
              <a:t>og pædagogisk assistent</a:t>
            </a:r>
            <a:endParaRPr lang="en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081575-1032-D99E-28BD-DE2443E70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5388" y="6059402"/>
            <a:ext cx="870546" cy="360000"/>
          </a:xfrm>
          <a:prstGeom prst="rect">
            <a:avLst/>
          </a:prstGeom>
        </p:spPr>
      </p:pic>
      <p:pic>
        <p:nvPicPr>
          <p:cNvPr id="4" name="Billede 3" descr="Et billede, der indeholder skærmbillede, Font/skrifttype, Grafik, sort&#10;&#10;Automatisk genereret beskrivelse">
            <a:extLst>
              <a:ext uri="{FF2B5EF4-FFF2-40B4-BE49-F238E27FC236}">
                <a16:creationId xmlns:a16="http://schemas.microsoft.com/office/drawing/2014/main" id="{F4080F88-64B7-DAAD-A982-B0E505575F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2" t="42778" r="16894" b="44167"/>
          <a:stretch/>
        </p:blipFill>
        <p:spPr>
          <a:xfrm>
            <a:off x="2960914" y="1459292"/>
            <a:ext cx="6454808" cy="16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8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8" name="Billede 7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E7D81924-AB4A-E1C9-89AF-071A0C7EB2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4" t="44064" r="29704" b="44508"/>
          <a:stretch/>
        </p:blipFill>
        <p:spPr>
          <a:xfrm>
            <a:off x="487677" y="609597"/>
            <a:ext cx="3900470" cy="1262743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057FD053-D17A-2CED-5B29-BBF68CF23DE6}"/>
              </a:ext>
            </a:extLst>
          </p:cNvPr>
          <p:cNvSpPr txBox="1"/>
          <p:nvPr/>
        </p:nvSpPr>
        <p:spPr>
          <a:xfrm>
            <a:off x="722810" y="2133600"/>
            <a:ext cx="61221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DAG 1: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09:00-9:30:	Velkommen og intro til SOSUH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09:30-11:00	Øvelser: Pædagogisk 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11:00-11:30	Rundtur på skolen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11:30-12:00	Frokost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12:00-13:30	Øvelser: Pædagogisk 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13:30-13:50	Afrunding</a:t>
            </a: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da-DK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DAG 2: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09:00-9:30:	Hej igen og lidt om EUD og EUX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09:30-11:15	Øvelser: Social- og sundhedsassistent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11:15-12:00	Frokost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12:00-13:30	Øvelser: Social- og sundhedsassistent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13:30-13:50	Afrunding og evaluering</a:t>
            </a: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Billede 4" descr="Et billede, der indeholder person, tøj, indendørs, Læring/undervisning&#10;&#10;Automatisk genereret beskrivelse">
            <a:extLst>
              <a:ext uri="{FF2B5EF4-FFF2-40B4-BE49-F238E27FC236}">
                <a16:creationId xmlns:a16="http://schemas.microsoft.com/office/drawing/2014/main" id="{C81B715E-35D7-342C-2BEF-DD13C7059D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5"/>
          <a:stretch/>
        </p:blipFill>
        <p:spPr>
          <a:xfrm>
            <a:off x="7306491" y="0"/>
            <a:ext cx="4902267" cy="3431677"/>
          </a:xfrm>
          <a:prstGeom prst="rect">
            <a:avLst/>
          </a:prstGeom>
        </p:spPr>
      </p:pic>
      <p:pic>
        <p:nvPicPr>
          <p:cNvPr id="16" name="Billede 15" descr="Et billede, der indeholder person, tøj, mur, indendørs&#10;&#10;Automatisk genereret beskrivelse">
            <a:extLst>
              <a:ext uri="{FF2B5EF4-FFF2-40B4-BE49-F238E27FC236}">
                <a16:creationId xmlns:a16="http://schemas.microsoft.com/office/drawing/2014/main" id="{21846E46-70F1-7836-A712-4F6449F998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9"/>
          <a:stretch/>
        </p:blipFill>
        <p:spPr>
          <a:xfrm>
            <a:off x="7306491" y="3435748"/>
            <a:ext cx="4885508" cy="342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72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Font/skrifttype, Grafik, skærmbillede&#10;&#10;Automatisk genereret beskrivelse">
            <a:extLst>
              <a:ext uri="{FF2B5EF4-FFF2-40B4-BE49-F238E27FC236}">
                <a16:creationId xmlns:a16="http://schemas.microsoft.com/office/drawing/2014/main" id="{6C3A5529-3CCB-81B9-ECCB-F41AFCA31B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0" t="44063" r="9766" b="32699"/>
          <a:stretch/>
        </p:blipFill>
        <p:spPr>
          <a:xfrm>
            <a:off x="357052" y="2007364"/>
            <a:ext cx="4493622" cy="1811306"/>
          </a:xfrm>
          <a:prstGeom prst="rect">
            <a:avLst/>
          </a:prstGeom>
        </p:spPr>
      </p:pic>
      <p:pic>
        <p:nvPicPr>
          <p:cNvPr id="19" name="Billede 18" descr="Et billede, der indeholder tøj, menneske, Ansigt, person&#10;&#10;Automatisk genereret beskrivelse">
            <a:extLst>
              <a:ext uri="{FF2B5EF4-FFF2-40B4-BE49-F238E27FC236}">
                <a16:creationId xmlns:a16="http://schemas.microsoft.com/office/drawing/2014/main" id="{648BDEF7-5847-484E-ACD5-56170EAE51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5" t="6095" r="22161" b="56190"/>
          <a:stretch/>
        </p:blipFill>
        <p:spPr>
          <a:xfrm>
            <a:off x="6035038" y="444137"/>
            <a:ext cx="2839816" cy="2830286"/>
          </a:xfrm>
          <a:prstGeom prst="rect">
            <a:avLst/>
          </a:prstGeom>
        </p:spPr>
      </p:pic>
      <p:pic>
        <p:nvPicPr>
          <p:cNvPr id="21" name="Billede 20" descr="Et billede, der indeholder Ansigt, rund&#10;&#10;Automatisk genereret beskrivelse">
            <a:extLst>
              <a:ext uri="{FF2B5EF4-FFF2-40B4-BE49-F238E27FC236}">
                <a16:creationId xmlns:a16="http://schemas.microsoft.com/office/drawing/2014/main" id="{1DE2846B-C46D-2241-8CA6-4702F9F0D0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0" t="6475" r="23058" b="53405"/>
          <a:stretch/>
        </p:blipFill>
        <p:spPr>
          <a:xfrm>
            <a:off x="7524206" y="3428999"/>
            <a:ext cx="3030583" cy="316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8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57FD053-D17A-2CED-5B29-BBF68CF23DE6}"/>
              </a:ext>
            </a:extLst>
          </p:cNvPr>
          <p:cNvSpPr txBox="1"/>
          <p:nvPr/>
        </p:nvSpPr>
        <p:spPr>
          <a:xfrm>
            <a:off x="792478" y="2677337"/>
            <a:ext cx="61221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En fornemmelse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Hvordan undervisningen kan være på en erhvervsskole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At man arbejder praktisk, med det man lærer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Hvad I synes om det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Prøve kræfter med SOSU-uddannelsen </a:t>
            </a:r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Billede 6" descr="Et billede, der indeholder tøj, person&#10;&#10;Automatisk genereret beskrivelse">
            <a:extLst>
              <a:ext uri="{FF2B5EF4-FFF2-40B4-BE49-F238E27FC236}">
                <a16:creationId xmlns:a16="http://schemas.microsoft.com/office/drawing/2014/main" id="{F20DC1A1-C0AC-F90B-88F4-70F0B7D03D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238" r="25034" b="55048"/>
          <a:stretch/>
        </p:blipFill>
        <p:spPr>
          <a:xfrm>
            <a:off x="7785463" y="2569028"/>
            <a:ext cx="3439889" cy="3463210"/>
          </a:xfrm>
          <a:prstGeom prst="rect">
            <a:avLst/>
          </a:prstGeom>
        </p:spPr>
      </p:pic>
      <p:pic>
        <p:nvPicPr>
          <p:cNvPr id="17" name="Billede 16" descr="Et billede, der indeholder skærmbillede, sort, Font/skrifttype, design&#10;&#10;Automatisk genereret beskrivelse">
            <a:extLst>
              <a:ext uri="{FF2B5EF4-FFF2-40B4-BE49-F238E27FC236}">
                <a16:creationId xmlns:a16="http://schemas.microsoft.com/office/drawing/2014/main" id="{4340411D-3CBA-5EED-6C49-0A3722B98E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46222" r="9587" b="45397"/>
          <a:stretch/>
        </p:blipFill>
        <p:spPr>
          <a:xfrm>
            <a:off x="209005" y="600887"/>
            <a:ext cx="9831978" cy="133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6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2" name="Onlinemedier 1" title="Introdage på EUD">
            <a:hlinkClick r:id="" action="ppaction://media"/>
            <a:extLst>
              <a:ext uri="{FF2B5EF4-FFF2-40B4-BE49-F238E27FC236}">
                <a16:creationId xmlns:a16="http://schemas.microsoft.com/office/drawing/2014/main" id="{944434C7-82FB-20E3-1203-EC59A8B000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051" y="0"/>
            <a:ext cx="12172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7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2" name="Onlinemedier 1" title="Introdage på SOSUA">
            <a:hlinkClick r:id="" action="ppaction://media"/>
            <a:extLst>
              <a:ext uri="{FF2B5EF4-FFF2-40B4-BE49-F238E27FC236}">
                <a16:creationId xmlns:a16="http://schemas.microsoft.com/office/drawing/2014/main" id="{E39DF403-5CC3-D5B3-BC3E-B3EEA3DD6C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4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person, tøj, indendørs, Læring/undervisning&#10;&#10;Automatisk genereret beskrivelse">
            <a:extLst>
              <a:ext uri="{FF2B5EF4-FFF2-40B4-BE49-F238E27FC236}">
                <a16:creationId xmlns:a16="http://schemas.microsoft.com/office/drawing/2014/main" id="{CC138A03-BF53-9E5D-CF27-AF4705C2C0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lede 2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3521ADF2-B04D-7AF2-469E-41FF9A41F8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0" t="48127" r="26292" b="42349"/>
          <a:stretch/>
        </p:blipFill>
        <p:spPr>
          <a:xfrm>
            <a:off x="360072" y="4173226"/>
            <a:ext cx="3863583" cy="110598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BB0E9A0-E196-7F16-71F2-6102E3053538}"/>
              </a:ext>
            </a:extLst>
          </p:cNvPr>
          <p:cNvSpPr txBox="1"/>
          <p:nvPr/>
        </p:nvSpPr>
        <p:spPr>
          <a:xfrm>
            <a:off x="424331" y="5174356"/>
            <a:ext cx="609442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Pædagogisk</a:t>
            </a:r>
            <a:r>
              <a:rPr lang="da-DK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a-DK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assistent</a:t>
            </a:r>
          </a:p>
          <a:p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835307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2" name="Onlinemedier 1" title="1. Mød Mathilde">
            <a:hlinkClick r:id="" action="ppaction://media"/>
            <a:extLst>
              <a:ext uri="{FF2B5EF4-FFF2-40B4-BE49-F238E27FC236}">
                <a16:creationId xmlns:a16="http://schemas.microsoft.com/office/drawing/2014/main" id="{F3FDACFE-CF71-CAC3-A90F-320EA1F584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5366"/>
            <a:ext cx="12182475" cy="68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8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65D6AA0-1A5F-4163-C485-3EB7F42924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lede 2" descr="Et billede, der indeholder Font/skrifttype, skærmbillede, tekst, Grafik&#10;&#10;Automatisk genereret beskrivelse">
            <a:extLst>
              <a:ext uri="{FF2B5EF4-FFF2-40B4-BE49-F238E27FC236}">
                <a16:creationId xmlns:a16="http://schemas.microsoft.com/office/drawing/2014/main" id="{B81D82FD-1C05-35CE-5F95-210C5615E8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t="46730" r="6244" b="44381"/>
          <a:stretch/>
        </p:blipFill>
        <p:spPr>
          <a:xfrm>
            <a:off x="304800" y="4293325"/>
            <a:ext cx="7015874" cy="10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35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4" name="Billede 3" descr="Et billede, der indeholder Font/skrifttype, sort, Grafik, skærmbillede&#10;&#10;Automatisk genereret beskrivelse">
            <a:extLst>
              <a:ext uri="{FF2B5EF4-FFF2-40B4-BE49-F238E27FC236}">
                <a16:creationId xmlns:a16="http://schemas.microsoft.com/office/drawing/2014/main" id="{19695188-4E1B-D332-BE9A-48F8B861A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48381" r="24316" b="41587"/>
          <a:stretch/>
        </p:blipFill>
        <p:spPr>
          <a:xfrm>
            <a:off x="747721" y="653142"/>
            <a:ext cx="4555799" cy="12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3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person, tøj, indendørs, Læring/undervisning&#10;&#10;Automatisk genereret beskrivelse">
            <a:extLst>
              <a:ext uri="{FF2B5EF4-FFF2-40B4-BE49-F238E27FC236}">
                <a16:creationId xmlns:a16="http://schemas.microsoft.com/office/drawing/2014/main" id="{CC138A03-BF53-9E5D-CF27-AF4705C2C0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lede 2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3521ADF2-B04D-7AF2-469E-41FF9A41F8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0" t="48127" r="26292" b="42349"/>
          <a:stretch/>
        </p:blipFill>
        <p:spPr>
          <a:xfrm>
            <a:off x="360072" y="4173226"/>
            <a:ext cx="3863583" cy="110598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BB0E9A0-E196-7F16-71F2-6102E3053538}"/>
              </a:ext>
            </a:extLst>
          </p:cNvPr>
          <p:cNvSpPr txBox="1"/>
          <p:nvPr/>
        </p:nvSpPr>
        <p:spPr>
          <a:xfrm>
            <a:off x="424331" y="5174356"/>
            <a:ext cx="609442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Pædagogisk</a:t>
            </a:r>
            <a:r>
              <a:rPr lang="da-DK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a-DK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assistent</a:t>
            </a:r>
          </a:p>
          <a:p>
            <a:r>
              <a:rPr lang="da-DK" sz="1400" i="1" dirty="0">
                <a:solidFill>
                  <a:schemeClr val="bg1"/>
                </a:solidFill>
                <a:latin typeface="Century Gothic" panose="020B0502020202020204" pitchFamily="34" charset="0"/>
              </a:rPr>
              <a:t>(Fortsat)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16818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8051A2E5-69BA-132A-AB0C-76E0F817859E}"/>
              </a:ext>
            </a:extLst>
          </p:cNvPr>
          <p:cNvSpPr txBox="1">
            <a:spLocks/>
          </p:cNvSpPr>
          <p:nvPr/>
        </p:nvSpPr>
        <p:spPr>
          <a:xfrm>
            <a:off x="48110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Omsorg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sundhed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pædagogik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Subtitle 5" hidden="1">
            <a:extLst>
              <a:ext uri="{FF2B5EF4-FFF2-40B4-BE49-F238E27FC236}">
                <a16:creationId xmlns:a16="http://schemas.microsoft.com/office/drawing/2014/main" id="{A5024B68-89DD-E019-A445-4A3AB3221065}"/>
              </a:ext>
            </a:extLst>
          </p:cNvPr>
          <p:cNvSpPr txBox="1">
            <a:spLocks/>
          </p:cNvSpPr>
          <p:nvPr/>
        </p:nvSpPr>
        <p:spPr>
          <a:xfrm>
            <a:off x="3385564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Kontor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handel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forretningsservice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ubtitle 5" hidden="1">
            <a:extLst>
              <a:ext uri="{FF2B5EF4-FFF2-40B4-BE49-F238E27FC236}">
                <a16:creationId xmlns:a16="http://schemas.microsoft.com/office/drawing/2014/main" id="{C422A577-7601-ABEE-21D4-496A19A2B388}"/>
              </a:ext>
            </a:extLst>
          </p:cNvPr>
          <p:cNvSpPr txBox="1">
            <a:spLocks/>
          </p:cNvSpPr>
          <p:nvPr/>
        </p:nvSpPr>
        <p:spPr>
          <a:xfrm>
            <a:off x="6286438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Fødevarer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jordbrug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oplevelser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Subtitle 5" hidden="1">
            <a:extLst>
              <a:ext uri="{FF2B5EF4-FFF2-40B4-BE49-F238E27FC236}">
                <a16:creationId xmlns:a16="http://schemas.microsoft.com/office/drawing/2014/main" id="{F85EA498-5998-B381-8287-7DD82FA7131A}"/>
              </a:ext>
            </a:extLst>
          </p:cNvPr>
          <p:cNvSpPr txBox="1">
            <a:spLocks/>
          </p:cNvSpPr>
          <p:nvPr/>
        </p:nvSpPr>
        <p:spPr>
          <a:xfrm>
            <a:off x="9190895" y="5181247"/>
            <a:ext cx="2519998" cy="489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Teknologi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byggeri</a:t>
            </a:r>
            <a:b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og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transport</a:t>
            </a:r>
          </a:p>
        </p:txBody>
      </p:sp>
      <p:pic>
        <p:nvPicPr>
          <p:cNvPr id="2" name="Billede 1" descr="Et billede, der indeholder tekst, Font/skrifttype, skærmbillede, Grafik&#10;&#10;Automatisk genereret beskrivelse">
            <a:extLst>
              <a:ext uri="{FF2B5EF4-FFF2-40B4-BE49-F238E27FC236}">
                <a16:creationId xmlns:a16="http://schemas.microsoft.com/office/drawing/2014/main" id="{D72C96C3-82F7-F5EC-0D1F-F019DD144E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48254" r="20544" b="42349"/>
          <a:stretch/>
        </p:blipFill>
        <p:spPr>
          <a:xfrm>
            <a:off x="471094" y="577338"/>
            <a:ext cx="4693089" cy="106858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913EA41-C5B4-D8CB-C015-070B7EACF766}"/>
              </a:ext>
            </a:extLst>
          </p:cNvPr>
          <p:cNvSpPr txBox="1"/>
          <p:nvPr/>
        </p:nvSpPr>
        <p:spPr>
          <a:xfrm>
            <a:off x="471094" y="1480457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500" dirty="0">
                <a:solidFill>
                  <a:schemeClr val="bg1"/>
                </a:solidFill>
                <a:latin typeface="Century Gothic" panose="020B0502020202020204" pitchFamily="34" charset="0"/>
              </a:rPr>
              <a:t>Fælles opsamling og oprydning</a:t>
            </a:r>
          </a:p>
        </p:txBody>
      </p:sp>
    </p:spTree>
    <p:extLst>
      <p:ext uri="{BB962C8B-B14F-4D97-AF65-F5344CB8AC3E}">
        <p14:creationId xmlns:p14="http://schemas.microsoft.com/office/powerpoint/2010/main" val="370937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CCF2F8FF-B4C2-AD31-CEEF-E3850AA3DEF5}"/>
              </a:ext>
            </a:extLst>
          </p:cNvPr>
          <p:cNvSpPr txBox="1"/>
          <p:nvPr/>
        </p:nvSpPr>
        <p:spPr>
          <a:xfrm>
            <a:off x="457199" y="4807132"/>
            <a:ext cx="51598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dirty="0">
                <a:solidFill>
                  <a:schemeClr val="bg1"/>
                </a:solidFill>
                <a:latin typeface="Century Gothic" panose="020B0502020202020204" pitchFamily="34" charset="0"/>
              </a:rPr>
              <a:t>Vi ses i morgen </a:t>
            </a:r>
            <a:r>
              <a:rPr lang="da-DK" sz="3000" dirty="0">
                <a:solidFill>
                  <a:schemeClr val="bg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da-DK" sz="3000" dirty="0"/>
          </a:p>
        </p:txBody>
      </p:sp>
      <p:pic>
        <p:nvPicPr>
          <p:cNvPr id="5" name="Billede 4" descr="Et billede, der indeholder tekst, Font/skrifttype, Grafik, skærmbillede&#10;&#10;Automatisk genereret beskrivelse">
            <a:extLst>
              <a:ext uri="{FF2B5EF4-FFF2-40B4-BE49-F238E27FC236}">
                <a16:creationId xmlns:a16="http://schemas.microsoft.com/office/drawing/2014/main" id="{5AB7A987-D079-DD57-FA0C-0615C8A50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47746" r="9409" b="41715"/>
          <a:stretch/>
        </p:blipFill>
        <p:spPr>
          <a:xfrm>
            <a:off x="365760" y="4005943"/>
            <a:ext cx="5049290" cy="92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3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Font/skrifttype, Grafik, skærmbillede, tekst&#10;&#10;Automatisk genereret beskrivelse">
            <a:extLst>
              <a:ext uri="{FF2B5EF4-FFF2-40B4-BE49-F238E27FC236}">
                <a16:creationId xmlns:a16="http://schemas.microsoft.com/office/drawing/2014/main" id="{CC8CB0BD-0FD2-FC0E-F369-DC88C3092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2" r="5457" b="43619"/>
          <a:stretch/>
        </p:blipFill>
        <p:spPr>
          <a:xfrm>
            <a:off x="850120" y="670560"/>
            <a:ext cx="6100642" cy="81128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9F5C9A4-0EDF-7ACC-79C4-BC224A415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492" y="3404"/>
            <a:ext cx="4901609" cy="3432345"/>
          </a:xfrm>
          <a:prstGeom prst="rect">
            <a:avLst/>
          </a:prstGeom>
        </p:spPr>
      </p:pic>
      <p:pic>
        <p:nvPicPr>
          <p:cNvPr id="11" name="Billede 10" descr="Et billede, der indeholder person, tøj, mur, indendørs&#10;&#10;Automatisk genereret beskrivelse">
            <a:extLst>
              <a:ext uri="{FF2B5EF4-FFF2-40B4-BE49-F238E27FC236}">
                <a16:creationId xmlns:a16="http://schemas.microsoft.com/office/drawing/2014/main" id="{A0147392-917A-E327-26AC-03B19D814F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9"/>
          <a:stretch/>
        </p:blipFill>
        <p:spPr>
          <a:xfrm>
            <a:off x="7306492" y="3435749"/>
            <a:ext cx="4885508" cy="3422251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A307B701-2640-D6EA-DC06-88278B0C5B66}"/>
              </a:ext>
            </a:extLst>
          </p:cNvPr>
          <p:cNvSpPr txBox="1"/>
          <p:nvPr/>
        </p:nvSpPr>
        <p:spPr>
          <a:xfrm>
            <a:off x="719493" y="3435748"/>
            <a:ext cx="61221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DAG 2: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09:00-9:30:	Hej igen og lidt om EUD og EUX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09:30-11:15	Øvelser: Social- og sundhedsassistent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11:15-12:00	Frokost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12:00-13:30	Øvelser: Social- og sundhedsassistent</a:t>
            </a:r>
          </a:p>
          <a:p>
            <a:r>
              <a:rPr lang="da-DK" dirty="0">
                <a:solidFill>
                  <a:schemeClr val="bg1"/>
                </a:solidFill>
                <a:latin typeface="Century Gothic" panose="020B0502020202020204" pitchFamily="34" charset="0"/>
              </a:rPr>
              <a:t>13:30-13:50	Afrunding og evaluering</a:t>
            </a: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da-DK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22EC676A-B6B6-B61E-12D1-D69315959BBD}"/>
              </a:ext>
            </a:extLst>
          </p:cNvPr>
          <p:cNvSpPr txBox="1"/>
          <p:nvPr/>
        </p:nvSpPr>
        <p:spPr>
          <a:xfrm>
            <a:off x="936170" y="1410788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500" dirty="0">
                <a:solidFill>
                  <a:schemeClr val="accent1"/>
                </a:solidFill>
                <a:latin typeface="Century Gothic" panose="020B0502020202020204" pitchFamily="34" charset="0"/>
              </a:rPr>
              <a:t>og planen for i dag</a:t>
            </a:r>
            <a:endParaRPr lang="da-DK" sz="2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96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Font/skrifttype, skærmbillede, Grafik, tekst&#10;&#10;Automatisk genereret beskrivelse">
            <a:extLst>
              <a:ext uri="{FF2B5EF4-FFF2-40B4-BE49-F238E27FC236}">
                <a16:creationId xmlns:a16="http://schemas.microsoft.com/office/drawing/2014/main" id="{E987BD8C-8BB3-7D09-6B1C-5B9EB0042C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44605"/>
          <a:stretch/>
        </p:blipFill>
        <p:spPr>
          <a:xfrm>
            <a:off x="777667" y="735289"/>
            <a:ext cx="7976753" cy="96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9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848ABB-9608-B57D-C07E-FE8C204E1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BD3F1-5EBE-CA47-B938-4835EAF1B3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317625"/>
            <a:ext cx="11233150" cy="493713"/>
          </a:xfrm>
        </p:spPr>
        <p:txBody>
          <a:bodyPr lIns="0" tIns="46800" rIns="0" bIns="46800">
            <a:noAutofit/>
          </a:bodyPr>
          <a:lstStyle/>
          <a:p>
            <a:pPr marL="0" indent="0">
              <a:buNone/>
            </a:pP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kombination af en studentereksamen og </a:t>
            </a:r>
            <a:r>
              <a:rPr lang="en-DK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erhvervsuddannelse</a:t>
            </a:r>
            <a:endParaRPr lang="en-DK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29F1D-30E7-DFB0-201A-7100A1776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4" y="428961"/>
            <a:ext cx="473700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3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B04ED3-9E63-462E-1F97-999719FAE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575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7BB550-D9BF-2BB9-48A6-349A3FA42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3" y="608303"/>
            <a:ext cx="4139543" cy="1353429"/>
          </a:xfrm>
          <a:prstGeom prst="rect">
            <a:avLst/>
          </a:prstGeom>
        </p:spPr>
      </p:pic>
      <p:sp>
        <p:nvSpPr>
          <p:cNvPr id="10" name="Subtitle 5">
            <a:extLst>
              <a:ext uri="{FF2B5EF4-FFF2-40B4-BE49-F238E27FC236}">
                <a16:creationId xmlns:a16="http://schemas.microsoft.com/office/drawing/2014/main" id="{6F9EA59E-FC7B-D238-D27B-F1ADC22E3629}"/>
              </a:ext>
            </a:extLst>
          </p:cNvPr>
          <p:cNvSpPr txBox="1">
            <a:spLocks/>
          </p:cNvSpPr>
          <p:nvPr/>
        </p:nvSpPr>
        <p:spPr>
          <a:xfrm>
            <a:off x="913327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5111C1A2-0EDD-D362-1F21-9F558B7FBD5D}"/>
              </a:ext>
            </a:extLst>
          </p:cNvPr>
          <p:cNvSpPr txBox="1">
            <a:spLocks/>
          </p:cNvSpPr>
          <p:nvPr/>
        </p:nvSpPr>
        <p:spPr>
          <a:xfrm>
            <a:off x="2425327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  <p:sp>
        <p:nvSpPr>
          <p:cNvPr id="13" name="Subtitle 5">
            <a:extLst>
              <a:ext uri="{FF2B5EF4-FFF2-40B4-BE49-F238E27FC236}">
                <a16:creationId xmlns:a16="http://schemas.microsoft.com/office/drawing/2014/main" id="{B69A03C1-0FF8-B1BB-D166-0F2EA3D6ED79}"/>
              </a:ext>
            </a:extLst>
          </p:cNvPr>
          <p:cNvSpPr txBox="1">
            <a:spLocks/>
          </p:cNvSpPr>
          <p:nvPr/>
        </p:nvSpPr>
        <p:spPr>
          <a:xfrm>
            <a:off x="4580452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8DDFF699-C674-8F34-AECA-73FA8B105FB9}"/>
              </a:ext>
            </a:extLst>
          </p:cNvPr>
          <p:cNvSpPr txBox="1">
            <a:spLocks/>
          </p:cNvSpPr>
          <p:nvPr/>
        </p:nvSpPr>
        <p:spPr>
          <a:xfrm>
            <a:off x="6092452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  <p:sp>
        <p:nvSpPr>
          <p:cNvPr id="15" name="Subtitle 5">
            <a:extLst>
              <a:ext uri="{FF2B5EF4-FFF2-40B4-BE49-F238E27FC236}">
                <a16:creationId xmlns:a16="http://schemas.microsoft.com/office/drawing/2014/main" id="{1F418ABB-EAA3-D3A5-B4CD-6ED464E7A1F0}"/>
              </a:ext>
            </a:extLst>
          </p:cNvPr>
          <p:cNvSpPr txBox="1">
            <a:spLocks/>
          </p:cNvSpPr>
          <p:nvPr/>
        </p:nvSpPr>
        <p:spPr>
          <a:xfrm>
            <a:off x="8254673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FF52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Praktisk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405DF4C5-8933-37B2-B964-3FFE93B1E3F8}"/>
              </a:ext>
            </a:extLst>
          </p:cNvPr>
          <p:cNvSpPr txBox="1">
            <a:spLocks/>
          </p:cNvSpPr>
          <p:nvPr/>
        </p:nvSpPr>
        <p:spPr>
          <a:xfrm>
            <a:off x="9766673" y="3143250"/>
            <a:ext cx="1512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2700" b="1" i="0" u="none" strike="noStrike" kern="1200" cap="none" spc="0" normalizeH="0" baseline="0" noProof="0" dirty="0">
                <a:ln>
                  <a:noFill/>
                </a:ln>
                <a:solidFill>
                  <a:srgbClr val="8BCBB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Bogligt</a:t>
            </a:r>
          </a:p>
        </p:txBody>
      </p:sp>
    </p:spTree>
    <p:extLst>
      <p:ext uri="{BB962C8B-B14F-4D97-AF65-F5344CB8AC3E}">
        <p14:creationId xmlns:p14="http://schemas.microsoft.com/office/powerpoint/2010/main" val="2044431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491AEAA-F63A-3E34-3B1B-2EC219B15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5" name="Content Placeholder 4" hidden="1">
            <a:extLst>
              <a:ext uri="{FF2B5EF4-FFF2-40B4-BE49-F238E27FC236}">
                <a16:creationId xmlns:a16="http://schemas.microsoft.com/office/drawing/2014/main" id="{43BBD3F1-5EBE-CA47-B938-4835EAF1B3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1" y="1647758"/>
            <a:ext cx="7460648" cy="778789"/>
          </a:xfrm>
        </p:spPr>
        <p:txBody>
          <a:bodyPr/>
          <a:lstStyle/>
          <a:p>
            <a:pPr marL="0" indent="0">
              <a:buNone/>
            </a:pPr>
            <a:r>
              <a:rPr lang="en-DK" dirty="0" err="1"/>
              <a:t>Arbejde</a:t>
            </a:r>
            <a:r>
              <a:rPr lang="en-DK" dirty="0"/>
              <a:t> </a:t>
            </a:r>
            <a:r>
              <a:rPr lang="en-DK" dirty="0" err="1"/>
              <a:t>eller</a:t>
            </a:r>
            <a:r>
              <a:rPr lang="en-DK" dirty="0"/>
              <a:t> </a:t>
            </a:r>
            <a:r>
              <a:rPr lang="en-DK" dirty="0" err="1"/>
              <a:t>uddannelse</a:t>
            </a:r>
            <a:endParaRPr lang="en-DK" dirty="0"/>
          </a:p>
        </p:txBody>
      </p:sp>
      <p:sp>
        <p:nvSpPr>
          <p:cNvPr id="4" name="Subtitle 5">
            <a:extLst>
              <a:ext uri="{FF2B5EF4-FFF2-40B4-BE49-F238E27FC236}">
                <a16:creationId xmlns:a16="http://schemas.microsoft.com/office/drawing/2014/main" id="{22040C93-F0B7-0A65-F124-963CB0CB4091}"/>
              </a:ext>
            </a:extLst>
          </p:cNvPr>
          <p:cNvSpPr txBox="1">
            <a:spLocks/>
          </p:cNvSpPr>
          <p:nvPr/>
        </p:nvSpPr>
        <p:spPr>
          <a:xfrm>
            <a:off x="888844" y="6014901"/>
            <a:ext cx="2843821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Videre</a:t>
            </a: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uddannelse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ubtitle 5" hidden="1">
            <a:extLst>
              <a:ext uri="{FF2B5EF4-FFF2-40B4-BE49-F238E27FC236}">
                <a16:creationId xmlns:a16="http://schemas.microsoft.com/office/drawing/2014/main" id="{3258B474-004F-7FD9-B433-E8BB0C206CFA}"/>
              </a:ext>
            </a:extLst>
          </p:cNvPr>
          <p:cNvSpPr txBox="1">
            <a:spLocks/>
          </p:cNvSpPr>
          <p:nvPr/>
        </p:nvSpPr>
        <p:spPr>
          <a:xfrm>
            <a:off x="3107101" y="5963936"/>
            <a:ext cx="1800000" cy="489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Erhvervs-akademi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Oval 8" hidden="1">
            <a:extLst>
              <a:ext uri="{FF2B5EF4-FFF2-40B4-BE49-F238E27FC236}">
                <a16:creationId xmlns:a16="http://schemas.microsoft.com/office/drawing/2014/main" id="{B45DBC6A-E7E2-4A0D-9A3A-2C2801D834DC}"/>
              </a:ext>
            </a:extLst>
          </p:cNvPr>
          <p:cNvSpPr>
            <a:spLocks noChangeAspect="1"/>
          </p:cNvSpPr>
          <p:nvPr/>
        </p:nvSpPr>
        <p:spPr>
          <a:xfrm>
            <a:off x="9193800" y="2556980"/>
            <a:ext cx="2160000" cy="216000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8000000" lon="0" rev="0"/>
            </a:camera>
            <a:lightRig rig="threePt" dir="t"/>
          </a:scene3d>
          <a:sp3d extrusionH="317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ubtitle 5" hidden="1">
            <a:extLst>
              <a:ext uri="{FF2B5EF4-FFF2-40B4-BE49-F238E27FC236}">
                <a16:creationId xmlns:a16="http://schemas.microsoft.com/office/drawing/2014/main" id="{7E334B55-EA32-9AB7-F60D-150092750CC9}"/>
              </a:ext>
            </a:extLst>
          </p:cNvPr>
          <p:cNvSpPr txBox="1">
            <a:spLocks/>
          </p:cNvSpPr>
          <p:nvPr/>
        </p:nvSpPr>
        <p:spPr>
          <a:xfrm>
            <a:off x="9373800" y="4506579"/>
            <a:ext cx="1800000" cy="489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Professions-</a:t>
            </a: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højskole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Oval 10" hidden="1">
            <a:extLst>
              <a:ext uri="{FF2B5EF4-FFF2-40B4-BE49-F238E27FC236}">
                <a16:creationId xmlns:a16="http://schemas.microsoft.com/office/drawing/2014/main" id="{3DD1E21E-2DA5-904C-95C0-90D1BA609F39}"/>
              </a:ext>
            </a:extLst>
          </p:cNvPr>
          <p:cNvSpPr>
            <a:spLocks noChangeAspect="1"/>
          </p:cNvSpPr>
          <p:nvPr/>
        </p:nvSpPr>
        <p:spPr>
          <a:xfrm>
            <a:off x="2927100" y="3977475"/>
            <a:ext cx="2160000" cy="216000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8000000" lon="0" rev="0"/>
            </a:camera>
            <a:lightRig rig="threePt" dir="t"/>
          </a:scene3d>
          <a:sp3d extrusionH="317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64B90304-4624-E541-D58F-7E183DA0D627}"/>
              </a:ext>
            </a:extLst>
          </p:cNvPr>
          <p:cNvSpPr txBox="1">
            <a:spLocks/>
          </p:cNvSpPr>
          <p:nvPr/>
        </p:nvSpPr>
        <p:spPr>
          <a:xfrm>
            <a:off x="8591157" y="6014901"/>
            <a:ext cx="2838990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Selvstændig</a:t>
            </a:r>
            <a:endParaRPr kumimoji="0" lang="en-DK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97087088-CB57-5B53-41A4-2AD47013C339}"/>
              </a:ext>
            </a:extLst>
          </p:cNvPr>
          <p:cNvSpPr txBox="1">
            <a:spLocks/>
          </p:cNvSpPr>
          <p:nvPr/>
        </p:nvSpPr>
        <p:spPr>
          <a:xfrm>
            <a:off x="4621509" y="6014901"/>
            <a:ext cx="2838990" cy="7722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DK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Job</a:t>
            </a:r>
          </a:p>
        </p:txBody>
      </p:sp>
      <p:pic>
        <p:nvPicPr>
          <p:cNvPr id="17" name="Picture 16" hidden="1">
            <a:extLst>
              <a:ext uri="{FF2B5EF4-FFF2-40B4-BE49-F238E27FC236}">
                <a16:creationId xmlns:a16="http://schemas.microsoft.com/office/drawing/2014/main" id="{822C5C04-CCE5-45B4-2878-E5591C03D6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2" t="11098" r="45960" b="44632"/>
          <a:stretch/>
        </p:blipFill>
        <p:spPr>
          <a:xfrm>
            <a:off x="3080330" y="3542372"/>
            <a:ext cx="1961880" cy="2160000"/>
          </a:xfrm>
          <a:prstGeom prst="rect">
            <a:avLst/>
          </a:prstGeom>
        </p:spPr>
      </p:pic>
      <p:pic>
        <p:nvPicPr>
          <p:cNvPr id="18" name="Picture 17" hidden="1">
            <a:extLst>
              <a:ext uri="{FF2B5EF4-FFF2-40B4-BE49-F238E27FC236}">
                <a16:creationId xmlns:a16="http://schemas.microsoft.com/office/drawing/2014/main" id="{C5DC8AD8-9A7A-6E95-A972-765695C3E6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8" t="8789" r="18644" b="46941"/>
          <a:stretch/>
        </p:blipFill>
        <p:spPr>
          <a:xfrm rot="21432665">
            <a:off x="9312279" y="2063892"/>
            <a:ext cx="1961880" cy="21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AFAEF8-F3A9-735E-6ECB-B84C35E38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6" y="403225"/>
            <a:ext cx="7382896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93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øj, person, Læring/undervisning, Ansigt&#10;&#10;Automatisk genereret beskrivelse">
            <a:extLst>
              <a:ext uri="{FF2B5EF4-FFF2-40B4-BE49-F238E27FC236}">
                <a16:creationId xmlns:a16="http://schemas.microsoft.com/office/drawing/2014/main" id="{D0CD67BF-4C65-47AB-8934-8E32B117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lede 3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0ADC7566-45A5-3742-82D2-873A903F7D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0" t="48127" r="26292" b="42349"/>
          <a:stretch/>
        </p:blipFill>
        <p:spPr>
          <a:xfrm>
            <a:off x="360072" y="4173226"/>
            <a:ext cx="3863583" cy="110598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8FEFEF4-38C1-2823-6D2A-8299AE1DC621}"/>
              </a:ext>
            </a:extLst>
          </p:cNvPr>
          <p:cNvSpPr txBox="1"/>
          <p:nvPr/>
        </p:nvSpPr>
        <p:spPr>
          <a:xfrm>
            <a:off x="439782" y="5179814"/>
            <a:ext cx="721505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500" dirty="0">
                <a:solidFill>
                  <a:schemeClr val="bg1"/>
                </a:solidFill>
                <a:latin typeface="Century Gothic" panose="020B0502020202020204" pitchFamily="34" charset="0"/>
              </a:rPr>
              <a:t>Social- og sundhedsassistent</a:t>
            </a:r>
          </a:p>
        </p:txBody>
      </p:sp>
    </p:spTree>
    <p:extLst>
      <p:ext uri="{BB962C8B-B14F-4D97-AF65-F5344CB8AC3E}">
        <p14:creationId xmlns:p14="http://schemas.microsoft.com/office/powerpoint/2010/main" val="2155465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er 1" title="1. Mød Laura">
            <a:hlinkClick r:id="" action="ppaction://media"/>
            <a:extLst>
              <a:ext uri="{FF2B5EF4-FFF2-40B4-BE49-F238E27FC236}">
                <a16:creationId xmlns:a16="http://schemas.microsoft.com/office/drawing/2014/main" id="{0380E72B-C12A-557A-5733-C16FA0D34E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Font/skrifttype, sort, Grafik, skærmbillede&#10;&#10;Automatisk genereret beskrivelse">
            <a:extLst>
              <a:ext uri="{FF2B5EF4-FFF2-40B4-BE49-F238E27FC236}">
                <a16:creationId xmlns:a16="http://schemas.microsoft.com/office/drawing/2014/main" id="{8E01745E-D0E6-C60C-20E8-FFACE41D9B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48381" r="24316" b="41587"/>
          <a:stretch/>
        </p:blipFill>
        <p:spPr>
          <a:xfrm>
            <a:off x="747721" y="653142"/>
            <a:ext cx="4372919" cy="120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62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øj, person, Læring/undervisning, Ansigt&#10;&#10;Automatisk genereret beskrivelse">
            <a:extLst>
              <a:ext uri="{FF2B5EF4-FFF2-40B4-BE49-F238E27FC236}">
                <a16:creationId xmlns:a16="http://schemas.microsoft.com/office/drawing/2014/main" id="{D0CD67BF-4C65-47AB-8934-8E32B11714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lede 3" descr="Et billede, der indeholder tekst, skærmbillede, Font/skrifttype, Grafik&#10;&#10;Automatisk genereret beskrivelse">
            <a:extLst>
              <a:ext uri="{FF2B5EF4-FFF2-40B4-BE49-F238E27FC236}">
                <a16:creationId xmlns:a16="http://schemas.microsoft.com/office/drawing/2014/main" id="{0ADC7566-45A5-3742-82D2-873A903F7D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0" t="48127" r="26292" b="42349"/>
          <a:stretch/>
        </p:blipFill>
        <p:spPr>
          <a:xfrm>
            <a:off x="439782" y="4286438"/>
            <a:ext cx="3863583" cy="110598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8FEFEF4-38C1-2823-6D2A-8299AE1DC621}"/>
              </a:ext>
            </a:extLst>
          </p:cNvPr>
          <p:cNvSpPr txBox="1"/>
          <p:nvPr/>
        </p:nvSpPr>
        <p:spPr>
          <a:xfrm>
            <a:off x="500742" y="5153688"/>
            <a:ext cx="721505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500" dirty="0">
                <a:solidFill>
                  <a:schemeClr val="bg1"/>
                </a:solidFill>
                <a:latin typeface="Century Gothic" panose="020B0502020202020204" pitchFamily="34" charset="0"/>
              </a:rPr>
              <a:t>Social- og sundhedsassistent</a:t>
            </a:r>
          </a:p>
          <a:p>
            <a:r>
              <a:rPr lang="da-DK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da-DK" sz="1400" i="1" dirty="0">
                <a:solidFill>
                  <a:schemeClr val="bg1"/>
                </a:solidFill>
                <a:latin typeface="Century Gothic" panose="020B0502020202020204" pitchFamily="34" charset="0"/>
              </a:rPr>
              <a:t>fortsat</a:t>
            </a:r>
            <a:r>
              <a:rPr lang="da-DK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3886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Font/skrifttype, skærmbillede, Grafik&#10;&#10;Automatisk genereret beskrivelse">
            <a:extLst>
              <a:ext uri="{FF2B5EF4-FFF2-40B4-BE49-F238E27FC236}">
                <a16:creationId xmlns:a16="http://schemas.microsoft.com/office/drawing/2014/main" id="{1E5872AF-E293-D848-8B16-64B7B2CBA5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48254" r="20544" b="42349"/>
          <a:stretch/>
        </p:blipFill>
        <p:spPr>
          <a:xfrm>
            <a:off x="704464" y="577338"/>
            <a:ext cx="4693089" cy="106858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03C341A-F9D0-6A50-F1C3-C5F736E3FB36}"/>
              </a:ext>
            </a:extLst>
          </p:cNvPr>
          <p:cNvSpPr txBox="1"/>
          <p:nvPr/>
        </p:nvSpPr>
        <p:spPr>
          <a:xfrm>
            <a:off x="704464" y="1407393"/>
            <a:ext cx="51598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500" dirty="0">
                <a:solidFill>
                  <a:schemeClr val="bg1"/>
                </a:solidFill>
                <a:latin typeface="Century Gothic" panose="020B0502020202020204" pitchFamily="34" charset="0"/>
              </a:rPr>
              <a:t>Fælles opsamling og evaluering</a:t>
            </a:r>
          </a:p>
        </p:txBody>
      </p:sp>
    </p:spTree>
    <p:extLst>
      <p:ext uri="{BB962C8B-B14F-4D97-AF65-F5344CB8AC3E}">
        <p14:creationId xmlns:p14="http://schemas.microsoft.com/office/powerpoint/2010/main" val="1832531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5FCF53C-0DDF-7E3F-06E3-29B742EDF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5388" y="6059402"/>
            <a:ext cx="870546" cy="360000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5565A7E-9C7D-1A82-64D1-24E2D381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71" y="6078654"/>
            <a:ext cx="1783432" cy="358699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C874A00D-EE0C-6027-C47C-58B52289A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6289" y="6059150"/>
            <a:ext cx="1177143" cy="360000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28A3A89E-B67F-CB06-BA7B-222B9A16D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18" y="6059150"/>
            <a:ext cx="831683" cy="360000"/>
          </a:xfrm>
          <a:prstGeom prst="rect">
            <a:avLst/>
          </a:prstGeom>
        </p:spPr>
      </p:pic>
      <p:pic>
        <p:nvPicPr>
          <p:cNvPr id="7" name="Billede 6" descr="Et billede, der indeholder tekst, Font/skrifttype, Grafik, skærmbillede&#10;&#10;Automatisk genereret beskrivelse">
            <a:extLst>
              <a:ext uri="{FF2B5EF4-FFF2-40B4-BE49-F238E27FC236}">
                <a16:creationId xmlns:a16="http://schemas.microsoft.com/office/drawing/2014/main" id="{81902569-C5A9-9FC7-922A-240789C0EA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47746" r="9409" b="41715"/>
          <a:stretch/>
        </p:blipFill>
        <p:spPr>
          <a:xfrm>
            <a:off x="3492137" y="2743200"/>
            <a:ext cx="5049290" cy="92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2451"/>
      </p:ext>
    </p:extLst>
  </p:cSld>
  <p:clrMapOvr>
    <a:masterClrMapping/>
  </p:clrMapOvr>
</p:sld>
</file>

<file path=ppt/theme/theme1.xml><?xml version="1.0" encoding="utf-8"?>
<a:theme xmlns:a="http://schemas.openxmlformats.org/drawingml/2006/main" name="CPH Skills Teal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PH Skills Purple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PH Skills Purple">
  <a:themeElements>
    <a:clrScheme name="Custom 1">
      <a:dk1>
        <a:srgbClr val="004243"/>
      </a:dk1>
      <a:lt1>
        <a:srgbClr val="FFFFFF"/>
      </a:lt1>
      <a:dk2>
        <a:srgbClr val="283583"/>
      </a:dk2>
      <a:lt2>
        <a:srgbClr val="8BCBB9"/>
      </a:lt2>
      <a:accent1>
        <a:srgbClr val="C7A6CF"/>
      </a:accent1>
      <a:accent2>
        <a:srgbClr val="DEDC00"/>
      </a:accent2>
      <a:accent3>
        <a:srgbClr val="FF5200"/>
      </a:accent3>
      <a:accent4>
        <a:srgbClr val="3FA535"/>
      </a:accent4>
      <a:accent5>
        <a:srgbClr val="000000"/>
      </a:accent5>
      <a:accent6>
        <a:srgbClr val="5A5A5A"/>
      </a:accent6>
      <a:hlink>
        <a:srgbClr val="DEDC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23A325BB39F94B96F365C8FF5697A0" ma:contentTypeVersion="13" ma:contentTypeDescription="Opret et nyt dokument." ma:contentTypeScope="" ma:versionID="73bb25a507e681a38d8b66ff9d2c44d7">
  <xsd:schema xmlns:xsd="http://www.w3.org/2001/XMLSchema" xmlns:xs="http://www.w3.org/2001/XMLSchema" xmlns:p="http://schemas.microsoft.com/office/2006/metadata/properties" xmlns:ns2="c42f9f12-5175-44fb-bba7-146e9b13211a" xmlns:ns3="6f1ca528-cc7f-44c3-9d7f-653195d2b2d1" targetNamespace="http://schemas.microsoft.com/office/2006/metadata/properties" ma:root="true" ma:fieldsID="ba4322a1e1e8bde09dcc34e82f1fce56" ns2:_="" ns3:_="">
    <xsd:import namespace="c42f9f12-5175-44fb-bba7-146e9b13211a"/>
    <xsd:import namespace="6f1ca528-cc7f-44c3-9d7f-653195d2b2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f9f12-5175-44fb-bba7-146e9b132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25e209f9-877a-4658-8343-041a08a7c6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ca528-cc7f-44c3-9d7f-653195d2b2d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2f9f12-5175-44fb-bba7-146e9b13211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E87659-A671-4FAC-A037-599459BB6C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f9f12-5175-44fb-bba7-146e9b13211a"/>
    <ds:schemaRef ds:uri="6f1ca528-cc7f-44c3-9d7f-653195d2b2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4FA3A-CEFB-4068-ACAD-07583E8E068B}">
  <ds:schemaRefs>
    <ds:schemaRef ds:uri="http://schemas.microsoft.com/office/2006/metadata/properties"/>
    <ds:schemaRef ds:uri="http://schemas.microsoft.com/office/infopath/2007/PartnerControls"/>
    <ds:schemaRef ds:uri="c42f9f12-5175-44fb-bba7-146e9b13211a"/>
  </ds:schemaRefs>
</ds:datastoreItem>
</file>

<file path=customXml/itemProps3.xml><?xml version="1.0" encoding="utf-8"?>
<ds:datastoreItem xmlns:ds="http://schemas.openxmlformats.org/officeDocument/2006/customXml" ds:itemID="{79B0B730-3E83-42B0-93ED-B8C09B50A0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6234</TotalTime>
  <Words>681</Words>
  <Application>Microsoft Office PowerPoint</Application>
  <PresentationFormat>Widescreen</PresentationFormat>
  <Paragraphs>134</Paragraphs>
  <Slides>24</Slides>
  <Notes>21</Notes>
  <HiddenSlides>0</HiddenSlides>
  <MMClips>4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4</vt:i4>
      </vt:variant>
      <vt:variant>
        <vt:lpstr>Slidetitler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CPH Skills Teal</vt:lpstr>
      <vt:lpstr>CPH Skills Purple</vt:lpstr>
      <vt:lpstr>Office-tema</vt:lpstr>
      <vt:lpstr>1_CPH Skills Purple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Sofie Hedegaard Gadeberg</dc:creator>
  <cp:lastModifiedBy>Sofie Hedegaard Gadeberg</cp:lastModifiedBy>
  <cp:revision>2</cp:revision>
  <dcterms:created xsi:type="dcterms:W3CDTF">2024-01-04T11:23:35Z</dcterms:created>
  <dcterms:modified xsi:type="dcterms:W3CDTF">2024-04-24T11:30:21Z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0x0101003323A325BB39F94B96F365C8FF5697A0</vt:lpwstr>
  </property>
  <property fmtid="{D5CDD505-2E9C-101B-9397-08002B2CF9AE}" pid="3" name="MediaServiceImageTags">
    <vt:lpwstr/>
  </property>
</Properties>
</file>