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65" r:id="rId6"/>
    <p:sldMasterId id="2147483670" r:id="rId7"/>
  </p:sldMasterIdLst>
  <p:notesMasterIdLst>
    <p:notesMasterId r:id="rId33"/>
  </p:notesMasterIdLst>
  <p:sldIdLst>
    <p:sldId id="263" r:id="rId8"/>
    <p:sldId id="288" r:id="rId9"/>
    <p:sldId id="327" r:id="rId10"/>
    <p:sldId id="289" r:id="rId11"/>
    <p:sldId id="290" r:id="rId12"/>
    <p:sldId id="286" r:id="rId13"/>
    <p:sldId id="295" r:id="rId14"/>
    <p:sldId id="322" r:id="rId15"/>
    <p:sldId id="257" r:id="rId16"/>
    <p:sldId id="314" r:id="rId17"/>
    <p:sldId id="297" r:id="rId18"/>
    <p:sldId id="328" r:id="rId19"/>
    <p:sldId id="304" r:id="rId20"/>
    <p:sldId id="303" r:id="rId21"/>
    <p:sldId id="306" r:id="rId22"/>
    <p:sldId id="312" r:id="rId23"/>
    <p:sldId id="276" r:id="rId24"/>
    <p:sldId id="280" r:id="rId25"/>
    <p:sldId id="270" r:id="rId26"/>
    <p:sldId id="329" r:id="rId27"/>
    <p:sldId id="310" r:id="rId28"/>
    <p:sldId id="335" r:id="rId29"/>
    <p:sldId id="311" r:id="rId30"/>
    <p:sldId id="317" r:id="rId31"/>
    <p:sldId id="326" r:id="rId3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E31EE9A-5BEE-464E-B4FE-3C819BBBFDA9}" v="7" dt="2024-01-23T13:40:05.2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78888" autoAdjust="0"/>
  </p:normalViewPr>
  <p:slideViewPr>
    <p:cSldViewPr snapToGrid="0">
      <p:cViewPr varScale="1">
        <p:scale>
          <a:sx n="102" d="100"/>
          <a:sy n="102" d="100"/>
        </p:scale>
        <p:origin x="78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microsoft.com/office/2015/10/relationships/revisionInfo" Target="revisionInfo.xml"/><Relationship Id="rId21" Type="http://schemas.openxmlformats.org/officeDocument/2006/relationships/slide" Target="slides/slide14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viewProps" Target="viewProps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fie Hedegaard Gadeberg" userId="56bd6b48-db30-429a-971f-96a37ffaf212" providerId="ADAL" clId="{AE31EE9A-5BEE-464E-B4FE-3C819BBBFDA9}"/>
    <pc:docChg chg="undo custSel delSld modSld">
      <pc:chgData name="Sofie Hedegaard Gadeberg" userId="56bd6b48-db30-429a-971f-96a37ffaf212" providerId="ADAL" clId="{AE31EE9A-5BEE-464E-B4FE-3C819BBBFDA9}" dt="2024-01-23T14:11:59.345" v="183" actId="20577"/>
      <pc:docMkLst>
        <pc:docMk/>
      </pc:docMkLst>
      <pc:sldChg chg="modNotesTx">
        <pc:chgData name="Sofie Hedegaard Gadeberg" userId="56bd6b48-db30-429a-971f-96a37ffaf212" providerId="ADAL" clId="{AE31EE9A-5BEE-464E-B4FE-3C819BBBFDA9}" dt="2024-01-11T14:53:21.339" v="109" actId="20577"/>
        <pc:sldMkLst>
          <pc:docMk/>
          <pc:sldMk cId="1595793491" sldId="270"/>
        </pc:sldMkLst>
      </pc:sldChg>
      <pc:sldChg chg="del">
        <pc:chgData name="Sofie Hedegaard Gadeberg" userId="56bd6b48-db30-429a-971f-96a37ffaf212" providerId="ADAL" clId="{AE31EE9A-5BEE-464E-B4FE-3C819BBBFDA9}" dt="2024-01-12T09:57:50.520" v="111" actId="47"/>
        <pc:sldMkLst>
          <pc:docMk/>
          <pc:sldMk cId="1435923528" sldId="277"/>
        </pc:sldMkLst>
      </pc:sldChg>
      <pc:sldChg chg="modNotesTx">
        <pc:chgData name="Sofie Hedegaard Gadeberg" userId="56bd6b48-db30-429a-971f-96a37ffaf212" providerId="ADAL" clId="{AE31EE9A-5BEE-464E-B4FE-3C819BBBFDA9}" dt="2024-01-12T09:57:31.731" v="110"/>
        <pc:sldMkLst>
          <pc:docMk/>
          <pc:sldMk cId="2044431844" sldId="280"/>
        </pc:sldMkLst>
      </pc:sldChg>
      <pc:sldChg chg="addSp delSp modSp mod">
        <pc:chgData name="Sofie Hedegaard Gadeberg" userId="56bd6b48-db30-429a-971f-96a37ffaf212" providerId="ADAL" clId="{AE31EE9A-5BEE-464E-B4FE-3C819BBBFDA9}" dt="2024-01-23T13:38:54.830" v="134" actId="1076"/>
        <pc:sldMkLst>
          <pc:docMk/>
          <pc:sldMk cId="1017526249" sldId="288"/>
        </pc:sldMkLst>
        <pc:picChg chg="add mod">
          <ac:chgData name="Sofie Hedegaard Gadeberg" userId="56bd6b48-db30-429a-971f-96a37ffaf212" providerId="ADAL" clId="{AE31EE9A-5BEE-464E-B4FE-3C819BBBFDA9}" dt="2024-01-23T13:38:54.830" v="134" actId="1076"/>
          <ac:picMkLst>
            <pc:docMk/>
            <pc:sldMk cId="1017526249" sldId="288"/>
            <ac:picMk id="2" creationId="{C885B5E9-1320-CC21-9EE5-A5EE6DCB772F}"/>
          </ac:picMkLst>
        </pc:picChg>
        <pc:picChg chg="del">
          <ac:chgData name="Sofie Hedegaard Gadeberg" userId="56bd6b48-db30-429a-971f-96a37ffaf212" providerId="ADAL" clId="{AE31EE9A-5BEE-464E-B4FE-3C819BBBFDA9}" dt="2024-01-23T13:38:47.237" v="131" actId="478"/>
          <ac:picMkLst>
            <pc:docMk/>
            <pc:sldMk cId="1017526249" sldId="288"/>
            <ac:picMk id="15" creationId="{AF9AD4F1-CDE6-D0A5-9A58-8CF22265CCEF}"/>
          </ac:picMkLst>
        </pc:picChg>
      </pc:sldChg>
      <pc:sldChg chg="addSp delSp modSp mod modAnim modNotesTx">
        <pc:chgData name="Sofie Hedegaard Gadeberg" userId="56bd6b48-db30-429a-971f-96a37ffaf212" providerId="ADAL" clId="{AE31EE9A-5BEE-464E-B4FE-3C819BBBFDA9}" dt="2024-01-23T14:11:59.345" v="183" actId="20577"/>
        <pc:sldMkLst>
          <pc:docMk/>
          <pc:sldMk cId="2511971468" sldId="289"/>
        </pc:sldMkLst>
        <pc:spChg chg="mod">
          <ac:chgData name="Sofie Hedegaard Gadeberg" userId="56bd6b48-db30-429a-971f-96a37ffaf212" providerId="ADAL" clId="{AE31EE9A-5BEE-464E-B4FE-3C819BBBFDA9}" dt="2024-01-23T13:35:02.689" v="118"/>
          <ac:spMkLst>
            <pc:docMk/>
            <pc:sldMk cId="2511971468" sldId="289"/>
            <ac:spMk id="6" creationId="{89C6D502-D852-4516-8AF7-4787FD9D88DB}"/>
          </ac:spMkLst>
        </pc:spChg>
        <pc:picChg chg="add mod">
          <ac:chgData name="Sofie Hedegaard Gadeberg" userId="56bd6b48-db30-429a-971f-96a37ffaf212" providerId="ADAL" clId="{AE31EE9A-5BEE-464E-B4FE-3C819BBBFDA9}" dt="2024-01-23T13:39:20.242" v="139" actId="14100"/>
          <ac:picMkLst>
            <pc:docMk/>
            <pc:sldMk cId="2511971468" sldId="289"/>
            <ac:picMk id="2" creationId="{DFA1B16E-2775-69F5-F990-1841A44D4905}"/>
          </ac:picMkLst>
        </pc:picChg>
        <pc:picChg chg="del">
          <ac:chgData name="Sofie Hedegaard Gadeberg" userId="56bd6b48-db30-429a-971f-96a37ffaf212" providerId="ADAL" clId="{AE31EE9A-5BEE-464E-B4FE-3C819BBBFDA9}" dt="2024-01-23T13:34:41.789" v="115" actId="478"/>
          <ac:picMkLst>
            <pc:docMk/>
            <pc:sldMk cId="2511971468" sldId="289"/>
            <ac:picMk id="7" creationId="{15D3D7AB-520B-2380-8A65-FC8CB6A05853}"/>
          </ac:picMkLst>
        </pc:picChg>
      </pc:sldChg>
      <pc:sldChg chg="addSp delSp modSp mod modAnim modNotesTx">
        <pc:chgData name="Sofie Hedegaard Gadeberg" userId="56bd6b48-db30-429a-971f-96a37ffaf212" providerId="ADAL" clId="{AE31EE9A-5BEE-464E-B4FE-3C819BBBFDA9}" dt="2024-01-23T13:39:27.792" v="140" actId="14100"/>
        <pc:sldMkLst>
          <pc:docMk/>
          <pc:sldMk cId="4155942248" sldId="290"/>
        </pc:sldMkLst>
        <pc:graphicFrameChg chg="mod">
          <ac:chgData name="Sofie Hedegaard Gadeberg" userId="56bd6b48-db30-429a-971f-96a37ffaf212" providerId="ADAL" clId="{AE31EE9A-5BEE-464E-B4FE-3C819BBBFDA9}" dt="2024-01-23T13:36:09.611" v="123"/>
          <ac:graphicFrameMkLst>
            <pc:docMk/>
            <pc:sldMk cId="4155942248" sldId="290"/>
            <ac:graphicFrameMk id="17" creationId="{54F3D149-6FF1-8008-6A83-C905076AAA0E}"/>
          </ac:graphicFrameMkLst>
        </pc:graphicFrameChg>
        <pc:picChg chg="add mod">
          <ac:chgData name="Sofie Hedegaard Gadeberg" userId="56bd6b48-db30-429a-971f-96a37ffaf212" providerId="ADAL" clId="{AE31EE9A-5BEE-464E-B4FE-3C819BBBFDA9}" dt="2024-01-23T13:39:27.792" v="140" actId="14100"/>
          <ac:picMkLst>
            <pc:docMk/>
            <pc:sldMk cId="4155942248" sldId="290"/>
            <ac:picMk id="2" creationId="{063EDD1F-0F77-6382-8852-3FFECEDB699B}"/>
          </ac:picMkLst>
        </pc:picChg>
        <pc:picChg chg="add del">
          <ac:chgData name="Sofie Hedegaard Gadeberg" userId="56bd6b48-db30-429a-971f-96a37ffaf212" providerId="ADAL" clId="{AE31EE9A-5BEE-464E-B4FE-3C819BBBFDA9}" dt="2024-01-23T13:39:03.619" v="135" actId="478"/>
          <ac:picMkLst>
            <pc:docMk/>
            <pc:sldMk cId="4155942248" sldId="290"/>
            <ac:picMk id="4" creationId="{05A84801-87DC-BB7D-DFB5-AB93BF27DE7F}"/>
          </ac:picMkLst>
        </pc:picChg>
        <pc:picChg chg="del">
          <ac:chgData name="Sofie Hedegaard Gadeberg" userId="56bd6b48-db30-429a-971f-96a37ffaf212" providerId="ADAL" clId="{AE31EE9A-5BEE-464E-B4FE-3C819BBBFDA9}" dt="2024-01-23T13:35:46.198" v="121" actId="478"/>
          <ac:picMkLst>
            <pc:docMk/>
            <pc:sldMk cId="4155942248" sldId="290"/>
            <ac:picMk id="15" creationId="{5C28EB11-F3F6-66E2-6CC3-62A0E1B85BD0}"/>
          </ac:picMkLst>
        </pc:picChg>
      </pc:sldChg>
      <pc:sldChg chg="addSp delSp modSp mod modAnim modNotesTx">
        <pc:chgData name="Sofie Hedegaard Gadeberg" userId="56bd6b48-db30-429a-971f-96a37ffaf212" providerId="ADAL" clId="{AE31EE9A-5BEE-464E-B4FE-3C819BBBFDA9}" dt="2024-01-23T14:02:20.350" v="182" actId="20577"/>
        <pc:sldMkLst>
          <pc:docMk/>
          <pc:sldMk cId="3187383127" sldId="295"/>
        </pc:sldMkLst>
        <pc:spChg chg="mod">
          <ac:chgData name="Sofie Hedegaard Gadeberg" userId="56bd6b48-db30-429a-971f-96a37ffaf212" providerId="ADAL" clId="{AE31EE9A-5BEE-464E-B4FE-3C819BBBFDA9}" dt="2024-01-23T13:39:50.719" v="145" actId="14100"/>
          <ac:spMkLst>
            <pc:docMk/>
            <pc:sldMk cId="3187383127" sldId="295"/>
            <ac:spMk id="20" creationId="{D7D0278E-001B-4A57-DF7F-B43D85A0958E}"/>
          </ac:spMkLst>
        </pc:spChg>
        <pc:picChg chg="mod modCrop">
          <ac:chgData name="Sofie Hedegaard Gadeberg" userId="56bd6b48-db30-429a-971f-96a37ffaf212" providerId="ADAL" clId="{AE31EE9A-5BEE-464E-B4FE-3C819BBBFDA9}" dt="2024-01-23T13:40:27.236" v="151" actId="1076"/>
          <ac:picMkLst>
            <pc:docMk/>
            <pc:sldMk cId="3187383127" sldId="295"/>
            <ac:picMk id="2" creationId="{6B7FDBDA-BCFF-7EC6-26DE-D5BAE6075F24}"/>
          </ac:picMkLst>
        </pc:picChg>
        <pc:picChg chg="add mod">
          <ac:chgData name="Sofie Hedegaard Gadeberg" userId="56bd6b48-db30-429a-971f-96a37ffaf212" providerId="ADAL" clId="{AE31EE9A-5BEE-464E-B4FE-3C819BBBFDA9}" dt="2024-01-23T13:40:35.378" v="153" actId="14100"/>
          <ac:picMkLst>
            <pc:docMk/>
            <pc:sldMk cId="3187383127" sldId="295"/>
            <ac:picMk id="3" creationId="{68068E58-1625-D8F2-ECB9-000C5F149F62}"/>
          </ac:picMkLst>
        </pc:picChg>
        <pc:picChg chg="del">
          <ac:chgData name="Sofie Hedegaard Gadeberg" userId="56bd6b48-db30-429a-971f-96a37ffaf212" providerId="ADAL" clId="{AE31EE9A-5BEE-464E-B4FE-3C819BBBFDA9}" dt="2024-01-23T13:39:43.078" v="141" actId="478"/>
          <ac:picMkLst>
            <pc:docMk/>
            <pc:sldMk cId="3187383127" sldId="295"/>
            <ac:picMk id="16" creationId="{00F68608-A888-E5EA-FA40-665F90E8E32D}"/>
          </ac:picMkLst>
        </pc:picChg>
      </pc:sldChg>
      <pc:sldChg chg="addSp delSp modSp mod">
        <pc:chgData name="Sofie Hedegaard Gadeberg" userId="56bd6b48-db30-429a-971f-96a37ffaf212" providerId="ADAL" clId="{AE31EE9A-5BEE-464E-B4FE-3C819BBBFDA9}" dt="2024-01-18T15:11:03.344" v="114" actId="1076"/>
        <pc:sldMkLst>
          <pc:docMk/>
          <pc:sldMk cId="3697066753" sldId="326"/>
        </pc:sldMkLst>
        <pc:graphicFrameChg chg="add mod">
          <ac:chgData name="Sofie Hedegaard Gadeberg" userId="56bd6b48-db30-429a-971f-96a37ffaf212" providerId="ADAL" clId="{AE31EE9A-5BEE-464E-B4FE-3C819BBBFDA9}" dt="2024-01-18T15:11:03.344" v="114" actId="1076"/>
          <ac:graphicFrameMkLst>
            <pc:docMk/>
            <pc:sldMk cId="3697066753" sldId="326"/>
            <ac:graphicFrameMk id="3" creationId="{198C62A4-6B0C-897D-2436-0A178BD05E00}"/>
          </ac:graphicFrameMkLst>
        </pc:graphicFrameChg>
        <pc:graphicFrameChg chg="del">
          <ac:chgData name="Sofie Hedegaard Gadeberg" userId="56bd6b48-db30-429a-971f-96a37ffaf212" providerId="ADAL" clId="{AE31EE9A-5BEE-464E-B4FE-3C819BBBFDA9}" dt="2024-01-18T15:10:57.963" v="112" actId="478"/>
          <ac:graphicFrameMkLst>
            <pc:docMk/>
            <pc:sldMk cId="3697066753" sldId="326"/>
            <ac:graphicFrameMk id="5" creationId="{81AC7F68-6DB7-9DF8-989A-37C457F5C7E6}"/>
          </ac:graphicFrameMkLst>
        </pc:graphicFrameChg>
      </pc:sldChg>
      <pc:sldChg chg="modNotesTx">
        <pc:chgData name="Sofie Hedegaard Gadeberg" userId="56bd6b48-db30-429a-971f-96a37ffaf212" providerId="ADAL" clId="{AE31EE9A-5BEE-464E-B4FE-3C819BBBFDA9}" dt="2024-01-11T14:40:32.058" v="82" actId="20577"/>
        <pc:sldMkLst>
          <pc:docMk/>
          <pc:sldMk cId="2088214347" sldId="329"/>
        </pc:sldMkLst>
      </pc:sldChg>
      <pc:sldChg chg="modNotesTx">
        <pc:chgData name="Sofie Hedegaard Gadeberg" userId="56bd6b48-db30-429a-971f-96a37ffaf212" providerId="ADAL" clId="{AE31EE9A-5BEE-464E-B4FE-3C819BBBFDA9}" dt="2024-01-11T14:40:39.286" v="85"/>
        <pc:sldMkLst>
          <pc:docMk/>
          <pc:sldMk cId="4123177222" sldId="33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F92CEA-9813-4CB4-A2B6-88EADA80D454}" type="datetimeFigureOut">
              <a:rPr lang="da-DK" smtClean="0"/>
              <a:t>23-01-2024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BE1AB1-2469-457B-ADF8-79EB5064680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3147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Husk at indsætte navn på det forløb I kører på dag 2 i </a:t>
            </a:r>
            <a:r>
              <a:rPr lang="da-DK" dirty="0" err="1"/>
              <a:t>slidet</a:t>
            </a:r>
            <a:r>
              <a:rPr lang="da-DK" dirty="0"/>
              <a:t>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BE1AB1-2469-457B-ADF8-79EB5064680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133331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29F67A-5E6B-4297-841C-C961EDA46043}" type="slidenum">
              <a:rPr kumimoji="0" lang="en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69193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b="1" i="1" dirty="0">
                <a:latin typeface="Century Gothic"/>
              </a:rPr>
              <a:t>Indsæt gerne egne billeder her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dirty="0">
              <a:latin typeface="Century Gothic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da-DK" dirty="0">
                <a:latin typeface="Century Gothic"/>
              </a:rPr>
              <a:t>Fortæl gerne lidt om skolen vi er på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a-DK" dirty="0">
                <a:latin typeface="Century Gothic"/>
              </a:rPr>
              <a:t> -Kendetegn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a-DK" dirty="0">
                <a:latin typeface="Century Gothic"/>
              </a:rPr>
              <a:t>- Hvilke typer uddannelserne man kan tage her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sz="1200" dirty="0">
              <a:latin typeface="Century Gothic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da-DK" sz="1200" dirty="0">
                <a:latin typeface="Century Gothic"/>
              </a:rPr>
              <a:t>S</a:t>
            </a:r>
            <a:r>
              <a:rPr lang="da-DK" sz="1200" dirty="0">
                <a:latin typeface="Century Gothic" panose="020B0502020202020204" pitchFamily="34" charset="0"/>
              </a:rPr>
              <a:t>pørg gerne ind til hvad de ved om skolen (hvis de har forberedt sig hjemmefra)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sz="1200" dirty="0">
              <a:latin typeface="Century Gothic" panose="020B0502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da-DK" sz="1200" dirty="0">
                <a:latin typeface="Century Gothic" panose="020B0502020202020204" pitchFamily="34" charset="0"/>
              </a:rPr>
              <a:t>Vi opfordrer også til at du som underviser fortæller lidt om hvem du er og din uddannelsesvej.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82BEA9-1EA8-476F-89D4-DAAF31833EBC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92968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https://vimeo.com/890999839?share=copy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(filmen er en del af forberedelsesmaterialet som klasselæreren/vejlederen gerne skal have lavet med eleverne forud for besøget.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b="1" dirty="0">
                <a:highlight>
                  <a:srgbClr val="FFFF00"/>
                </a:highlight>
              </a:rPr>
              <a:t>Spring den gerne over hvis de har set den.</a:t>
            </a:r>
          </a:p>
          <a:p>
            <a:endParaRPr lang="en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29F67A-5E6B-4297-841C-C961EDA46043}" type="slidenum">
              <a:rPr kumimoji="0" lang="en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86256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  <a:p>
            <a:r>
              <a:rPr lang="da-DK" dirty="0"/>
              <a:t>https://vimeo.com/892891236?share=copy</a:t>
            </a:r>
          </a:p>
          <a:p>
            <a:endParaRPr lang="da-DK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  <a:p>
            <a:r>
              <a:rPr lang="da-DK" b="0" i="0" dirty="0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Denne film introducerer til forløbet.</a:t>
            </a:r>
            <a:endParaRPr lang="en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29F67A-5E6B-4297-841C-C961EDA46043}" type="slidenum">
              <a:rPr kumimoji="0" lang="en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59239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b="1" dirty="0"/>
              <a:t>Husk at program og tidsplan er kun vejledende.</a:t>
            </a:r>
          </a:p>
          <a:p>
            <a:endParaRPr lang="da-DK" b="1" dirty="0"/>
          </a:p>
          <a:p>
            <a:r>
              <a:rPr lang="da-DK" b="1" dirty="0"/>
              <a:t>Indsæt navn på det forløb du kører på dag 2 i </a:t>
            </a:r>
            <a:r>
              <a:rPr lang="da-DK" b="1" dirty="0" err="1"/>
              <a:t>slidet</a:t>
            </a:r>
            <a:r>
              <a:rPr lang="da-DK" b="1" dirty="0"/>
              <a:t>.</a:t>
            </a:r>
            <a:endParaRPr lang="en-DK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29F67A-5E6B-4297-841C-C961EDA46043}" type="slidenum">
              <a:rPr kumimoji="0" lang="en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02793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Elektrikereleven Sarah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b="0" i="0" dirty="0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https://vimeo.com/889005496?share=copy</a:t>
            </a:r>
            <a:endParaRPr lang="en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29F67A-5E6B-4297-841C-C961EDA46043}" type="slidenum">
              <a:rPr kumimoji="0" lang="en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80051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29F67A-5E6B-4297-841C-C961EDA46043}" type="slidenum">
              <a:rPr kumimoji="0" lang="en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20178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43A273-3F33-4075-A867-CCE58E97DDF4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41067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29F67A-5E6B-4297-841C-C961EDA46043}" type="slidenum">
              <a:rPr kumimoji="0" lang="en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14696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43A273-3F33-4075-A867-CCE58E97DDF4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82515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29F67A-5E6B-4297-841C-C961EDA46043}" type="slidenum">
              <a:rPr kumimoji="0" lang="en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3338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a-DK" sz="1200" dirty="0">
              <a:latin typeface="Century Gothic" panose="020B0502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sz="1200" dirty="0">
              <a:latin typeface="Century Gothic" panose="020B0502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sz="1200" dirty="0">
              <a:latin typeface="Century Gothic" panose="020B0502020202020204" pitchFamily="34" charset="0"/>
            </a:endParaRP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43A273-3F33-4075-A867-CCE58E97DDF4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77696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800" b="1" dirty="0"/>
              <a:t>Husk at program og tidsplan er kun vejledende.</a:t>
            </a:r>
          </a:p>
          <a:p>
            <a:endParaRPr lang="da-DK" sz="18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dirty="0"/>
              <a:t>Indsæt navn på det forløb du kører på dag 2 i </a:t>
            </a:r>
            <a:r>
              <a:rPr lang="da-DK" sz="1800" b="1" dirty="0" err="1"/>
              <a:t>slidet</a:t>
            </a:r>
            <a:r>
              <a:rPr lang="da-DK" sz="1800" b="1" dirty="0"/>
              <a:t>.</a:t>
            </a:r>
            <a:endParaRPr lang="en-DK" sz="1800" b="1" dirty="0"/>
          </a:p>
          <a:p>
            <a:endParaRPr lang="en-DK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29F67A-5E6B-4297-841C-C961EDA46043}" type="slidenum">
              <a:rPr kumimoji="0" lang="en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57717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800"/>
              </a:spcAft>
            </a:pPr>
            <a:endParaRPr lang="en-DK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29F67A-5E6B-4297-841C-C961EDA46043}" type="slidenum">
              <a:rPr kumimoji="0" lang="en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74130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800"/>
              </a:spcAft>
            </a:pPr>
            <a:r>
              <a:rPr lang="da-DK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Fortæl kort om hvorledes EUX er en kombination af at få en studentereksamen + en erhvervsuddannelse på samme tid.</a:t>
            </a:r>
          </a:p>
          <a:p>
            <a:pPr>
              <a:spcAft>
                <a:spcPts val="800"/>
              </a:spcAft>
            </a:pPr>
            <a:endParaRPr lang="da-DK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da-DK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Giv gerne et eksempel på én af jeres EUX-uddannelser.</a:t>
            </a:r>
            <a:endParaRPr lang="en-DK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29F67A-5E6B-4297-841C-C961EDA46043}" type="slidenum">
              <a:rPr kumimoji="0" lang="en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76799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da-DK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Budskabet: På en erhvervsskole fylder det praktiske størstedelen af skoletiden, på en EUX er det cirka halv-halv og på gymnasiet fylder det boglige mest. Det vil I elever måske også bemærke på de her introdage, hvor I arbejder meget praktisk.</a:t>
            </a:r>
            <a:endParaRPr lang="en-DK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endParaRPr lang="en-DK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29F67A-5E6B-4297-841C-C961EDA46043}" type="slidenum">
              <a:rPr kumimoji="0" lang="en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44527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800"/>
              </a:spcAft>
            </a:pPr>
            <a:endParaRPr lang="en-DK" sz="1800" dirty="0">
              <a:solidFill>
                <a:srgbClr val="666666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ProximaNova-Regular" panose="02000506030000020004" pitchFamily="50" charset="0"/>
            </a:endParaRPr>
          </a:p>
          <a:p>
            <a:pPr>
              <a:spcAft>
                <a:spcPts val="800"/>
              </a:spcAft>
            </a:pPr>
            <a:r>
              <a:rPr lang="da-DK" sz="1800" dirty="0">
                <a:solidFill>
                  <a:srgbClr val="666666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ProximaNova-Regular" panose="02000506030000020004" pitchFamily="50" charset="0"/>
              </a:rPr>
              <a:t>Budskabet: Erhvervsuddannelser er ikke nogen endestation – du kan både gå direkte i arbejde, blive selvstændig, iværksætter eller videreuddanne dig, hvis du har lyst til det.</a:t>
            </a:r>
          </a:p>
          <a:p>
            <a:pPr>
              <a:spcAft>
                <a:spcPts val="800"/>
              </a:spcAft>
            </a:pPr>
            <a:endParaRPr lang="da-DK" sz="1800" dirty="0">
              <a:solidFill>
                <a:srgbClr val="666666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ProximaNova-Regular" panose="02000506030000020004" pitchFamily="50" charset="0"/>
            </a:endParaRPr>
          </a:p>
          <a:p>
            <a:pPr>
              <a:spcAft>
                <a:spcPts val="800"/>
              </a:spcAft>
            </a:pPr>
            <a:r>
              <a:rPr lang="da-DK" sz="1800" dirty="0">
                <a:solidFill>
                  <a:srgbClr val="666666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ProximaNova-Regular" panose="02000506030000020004" pitchFamily="50" charset="0"/>
              </a:rPr>
              <a:t>Giv gerne et konkret eksempel på hvilke døre en elektriker- eller </a:t>
            </a:r>
            <a:r>
              <a:rPr lang="da-DK" sz="1800">
                <a:solidFill>
                  <a:srgbClr val="666666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ProximaNova-Regular" panose="02000506030000020004" pitchFamily="50" charset="0"/>
              </a:rPr>
              <a:t>anden erhvervsuddannelse </a:t>
            </a:r>
            <a:r>
              <a:rPr lang="da-DK" sz="1800" dirty="0">
                <a:solidFill>
                  <a:srgbClr val="666666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ProximaNova-Regular" panose="02000506030000020004" pitchFamily="50" charset="0"/>
              </a:rPr>
              <a:t>fx kan åbne.</a:t>
            </a:r>
            <a:endParaRPr lang="en-DK" sz="1800" dirty="0">
              <a:solidFill>
                <a:srgbClr val="666666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ProximaNova-Regular" panose="02000506030000020004" pitchFamily="50" charset="0"/>
            </a:endParaRPr>
          </a:p>
          <a:p>
            <a:pPr>
              <a:spcAft>
                <a:spcPts val="800"/>
              </a:spcAft>
            </a:pPr>
            <a:endParaRPr lang="en-DK" sz="1800" dirty="0">
              <a:solidFill>
                <a:srgbClr val="666666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ProximaNova-Regular" panose="02000506030000020004" pitchFamily="50" charset="0"/>
            </a:endParaRPr>
          </a:p>
          <a:p>
            <a:pPr>
              <a:spcAft>
                <a:spcPts val="800"/>
              </a:spcAft>
            </a:pPr>
            <a:endParaRPr lang="en-DK" sz="1800" dirty="0">
              <a:solidFill>
                <a:srgbClr val="666666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ProximaNova-Regular" panose="02000506030000020004" pitchFamily="50" charset="0"/>
            </a:endParaRPr>
          </a:p>
          <a:p>
            <a:pPr>
              <a:spcAft>
                <a:spcPts val="800"/>
              </a:spcAft>
            </a:pPr>
            <a:endParaRPr lang="en-DK" sz="1800" dirty="0">
              <a:solidFill>
                <a:srgbClr val="666666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ProximaNova-Regular" panose="02000506030000020004" pitchFamily="50" charset="0"/>
            </a:endParaRPr>
          </a:p>
          <a:p>
            <a:pPr>
              <a:spcAft>
                <a:spcPts val="800"/>
              </a:spcAft>
            </a:pPr>
            <a:endParaRPr lang="en-DK" sz="1800" dirty="0">
              <a:solidFill>
                <a:srgbClr val="666666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ProximaNova-Regular" panose="02000506030000020004" pitchFamily="50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29F67A-5E6B-4297-841C-C961EDA46043}" type="slidenum">
              <a:rPr kumimoji="0" lang="en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80735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Færdiggør teksten i </a:t>
            </a:r>
            <a:r>
              <a:rPr lang="da-DK" dirty="0" err="1"/>
              <a:t>slidet</a:t>
            </a:r>
            <a:r>
              <a:rPr lang="da-DK" dirty="0"/>
              <a:t>.</a:t>
            </a:r>
          </a:p>
          <a:p>
            <a:endParaRPr lang="da-DK" dirty="0"/>
          </a:p>
          <a:p>
            <a:r>
              <a:rPr lang="da-DK" dirty="0"/>
              <a:t>Erstat gerne billedet i baggrunden hvis ikke I kører smede-opgaver.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43A273-3F33-4075-A867-CCE58E97DDF4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83258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800"/>
              </a:spcAft>
            </a:pPr>
            <a:endParaRPr lang="en-DK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29F67A-5E6B-4297-841C-C961EDA46043}" type="slidenum">
              <a:rPr kumimoji="0" lang="en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25382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Færdiggør teksten i </a:t>
            </a:r>
            <a:r>
              <a:rPr lang="da-DK" dirty="0" err="1"/>
              <a:t>slidet</a:t>
            </a:r>
            <a:r>
              <a:rPr lang="da-DK" dirty="0"/>
              <a:t>.</a:t>
            </a:r>
          </a:p>
          <a:p>
            <a:endParaRPr lang="da-DK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Erstat gerne billedet i baggrunden hvis ikke I kører smede-opgaver.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43A273-3F33-4075-A867-CCE58E97DDF4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41972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800"/>
              </a:spcAft>
            </a:pPr>
            <a:endParaRPr lang="en-DK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29F67A-5E6B-4297-841C-C961EDA46043}" type="slidenum">
              <a:rPr kumimoji="0" lang="en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66679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Hvis I fx ønsker at vise én af filmene undervejs i plenum på storskærm, kan I </a:t>
            </a:r>
            <a:r>
              <a:rPr lang="da-DK"/>
              <a:t>bruge linkene hér.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F6E87A-01BD-4174-BFE7-E881A87DD480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169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F94452-255B-093F-534A-A72AD73DB4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82D6C13-21E6-9550-A351-0F857E04AA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30D9401-721B-3A86-704E-A1EFEF58A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B94D4-BC31-432E-95FB-F4B5F93DAD4E}" type="datetimeFigureOut">
              <a:rPr lang="da-DK" smtClean="0"/>
              <a:t>23-01-2024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6CCDCD6-1DDC-26DA-3249-606B1D2F6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5EE71C6-1400-630B-B59E-C360F9E29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2E40B-3BEF-4EC8-8BE9-D2AC902563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85691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73694A-3600-A0DE-2970-21C2FC176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AF25B23-9C43-39B6-2D4C-C22F36E537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74E99AC-0A7D-2D9E-0A26-57DA99111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B94D4-BC31-432E-95FB-F4B5F93DAD4E}" type="datetimeFigureOut">
              <a:rPr lang="da-DK" smtClean="0"/>
              <a:t>23-01-2024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7FB0C6F-446E-BA50-B8B7-96F9AA5F0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3124AE3-0897-F8C7-2060-753C64155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2E40B-3BEF-4EC8-8BE9-D2AC902563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2610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7CC95B-43AC-CA7D-7965-693D4CA47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DFDA3F1-FF18-6B90-BCA0-3B4A2A72B2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4D1BBE7-F1DB-0BAA-7C3E-6F78D418B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B94D4-BC31-432E-95FB-F4B5F93DAD4E}" type="datetimeFigureOut">
              <a:rPr lang="da-DK" smtClean="0"/>
              <a:t>23-01-2024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E7BC0AD-3640-5976-5BCE-1A039A9EE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3225621-866E-1225-CFF4-A8072363C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2E40B-3BEF-4EC8-8BE9-D2AC902563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62379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B81059-787F-4298-3844-606D4BD52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CFEB160-2AAD-0301-5BC3-6A96124C8B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97396BF-1D1E-DDA1-B6AC-F7FBC4907E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2D2FA4C-3B9B-BAF9-48EC-BD12C3F1D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B94D4-BC31-432E-95FB-F4B5F93DAD4E}" type="datetimeFigureOut">
              <a:rPr lang="da-DK" smtClean="0"/>
              <a:t>23-01-2024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54EDB84-2711-2A55-8ED1-7E3288FAF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2E03599-D2C5-E022-8A7B-E5484C113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2E40B-3BEF-4EC8-8BE9-D2AC902563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92638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BAC09A-920E-AB00-65DC-5AFB5823C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AF94EF3-27F1-DD2E-FB42-B1F4E645BC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52BFF75-CBC1-6AD3-D760-E82C08FFE4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BB9DF526-EFBD-F4D9-6E57-0EF7039B47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B9705A57-3807-93A7-0C0B-BE68C44792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173036BD-8047-328A-41E7-5AF9F28A5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B94D4-BC31-432E-95FB-F4B5F93DAD4E}" type="datetimeFigureOut">
              <a:rPr lang="da-DK" smtClean="0"/>
              <a:t>23-01-2024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B21CC85A-AC2E-612B-8B45-43E93E7EF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6ED67FA5-7568-50AC-AA43-DE3D375AF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2E40B-3BEF-4EC8-8BE9-D2AC902563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9334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74AB29-FA70-0467-1F56-ADCD7E6A1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BF0E318B-BFC5-5D44-6E71-877A8F2A2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B94D4-BC31-432E-95FB-F4B5F93DAD4E}" type="datetimeFigureOut">
              <a:rPr lang="da-DK" smtClean="0"/>
              <a:t>23-01-2024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91307927-E859-0640-3FA9-F3B011639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BAD16FD-DA40-F3E7-94C7-49A46290B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2E40B-3BEF-4EC8-8BE9-D2AC902563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16678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D9FC4709-33AB-A09F-F077-C9FD923A4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B94D4-BC31-432E-95FB-F4B5F93DAD4E}" type="datetimeFigureOut">
              <a:rPr lang="da-DK" smtClean="0"/>
              <a:t>23-01-2024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74BE908B-2275-72DD-FE09-F25729CD5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5886468-52D8-4DCF-05A8-4D1B80FA6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2E40B-3BEF-4EC8-8BE9-D2AC902563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58408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C96401-A61C-9059-8865-4681BCF92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FBBF7D3-B19A-4157-E4B3-C71ECD28FB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28B9FB3-5D7E-610A-5741-ECCDD25167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F3A34CE-3A50-4FD2-538E-A8BF3F584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B94D4-BC31-432E-95FB-F4B5F93DAD4E}" type="datetimeFigureOut">
              <a:rPr lang="da-DK" smtClean="0"/>
              <a:t>23-01-2024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CFE94C1-09C1-B6AA-863B-E28BF0B65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1B83C26-BE8C-B4B9-2F86-0DFA1383E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2E40B-3BEF-4EC8-8BE9-D2AC902563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42370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EDAF6C-316F-1322-94E3-6740FB799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0D5F2AEA-631D-1562-C59B-EC34A2213D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0F8AB2D-2B41-D740-9495-92108515F8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90F7F8A-5F36-D65F-C550-D8CAAD9EF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B94D4-BC31-432E-95FB-F4B5F93DAD4E}" type="datetimeFigureOut">
              <a:rPr lang="da-DK" smtClean="0"/>
              <a:t>23-01-2024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5698BCF-32CB-031C-FDEC-B9B644C9F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548A5B0-DE95-BD41-01B1-2C040CB5B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2E40B-3BEF-4EC8-8BE9-D2AC902563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58759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532DB1-85AF-80BE-341F-8BC4266DF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64D9BF9-8BEB-B3FF-6098-CCD43B8F0B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BD44BF8-579F-C3F4-460D-F9FEF2647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B94D4-BC31-432E-95FB-F4B5F93DAD4E}" type="datetimeFigureOut">
              <a:rPr lang="da-DK" smtClean="0"/>
              <a:t>23-01-2024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EC34A2A-3D45-F8FA-29E7-D3712E51A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7810604-FDDA-1D35-4A56-785FB89CE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2E40B-3BEF-4EC8-8BE9-D2AC902563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50599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42687520-6B35-4E47-B32F-730631EC21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5F853FE-DCDF-9181-1A2D-AD917BE4DA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4423C56-3C80-18AB-E099-C2B79E2ED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B94D4-BC31-432E-95FB-F4B5F93DAD4E}" type="datetimeFigureOut">
              <a:rPr lang="da-DK" smtClean="0"/>
              <a:t>23-01-2024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E066C64-A0AF-C419-E7B5-E5B3B982C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BD42E64-25A0-584A-3A09-74765798B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2E40B-3BEF-4EC8-8BE9-D2AC902563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172030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C6D7C70D-D310-A46A-410F-9ADDE3A571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4950691" y="1191174"/>
            <a:ext cx="8977745" cy="131529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3721561-560C-01A5-CA28-2DD19FB4CD0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4176836" y="3916220"/>
            <a:ext cx="13212000" cy="16790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4DAF67C-AD7F-7331-27D2-13FE62CC79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62755"/>
            <a:ext cx="9144000" cy="2387600"/>
          </a:xfrm>
          <a:effectLst>
            <a:outerShdw blurRad="63500" dist="38100" dir="2700000" sx="110000" sy="110000" algn="tl" rotWithShape="0">
              <a:schemeClr val="tx1">
                <a:alpha val="40000"/>
              </a:schemeClr>
            </a:outerShdw>
          </a:effectLst>
        </p:spPr>
        <p:txBody>
          <a:bodyPr anchor="b">
            <a:noAutofit/>
          </a:bodyPr>
          <a:lstStyle>
            <a:lvl1pPr algn="ctr">
              <a:lnSpc>
                <a:spcPct val="80000"/>
              </a:lnSpc>
              <a:defRPr sz="6000"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DK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D8F2CC-97BE-A635-C0F4-7FD87DE4E7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42430"/>
            <a:ext cx="9144000" cy="1655762"/>
          </a:xfrm>
          <a:prstGeom prst="rect">
            <a:avLst/>
          </a:prstGeom>
          <a:effectLst>
            <a:outerShdw blurRad="63500" dist="38100" dir="2700000" sx="110000" sy="110000" algn="tl" rotWithShape="0">
              <a:schemeClr val="tx1">
                <a:alpha val="40000"/>
              </a:schemeClr>
            </a:outerShdw>
          </a:effectLst>
        </p:spPr>
        <p:txBody>
          <a:bodyPr>
            <a:noAutofit/>
          </a:bodyPr>
          <a:lstStyle>
            <a:lvl1pPr marL="0" indent="0" algn="ctr">
              <a:buNone/>
              <a:defRPr sz="27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37713167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02">
          <p15:clr>
            <a:srgbClr val="FBAE40"/>
          </p15:clr>
        </p15:guide>
        <p15:guide id="4" pos="7378">
          <p15:clr>
            <a:srgbClr val="FBAE40"/>
          </p15:clr>
        </p15:guide>
        <p15:guide id="5" orient="horz" pos="278">
          <p15:clr>
            <a:srgbClr val="FBAE40"/>
          </p15:clr>
        </p15:guide>
        <p15:guide id="6" orient="horz" pos="404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C06A24C2-52AE-6043-ADF2-88CFE7776D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432777"/>
            <a:ext cx="13212000" cy="16790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A4A389-5251-4C61-826E-9CE9F1EABF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41325"/>
            <a:ext cx="11233150" cy="1493745"/>
          </a:xfrm>
        </p:spPr>
        <p:txBody>
          <a:bodyPr anchor="ctr">
            <a:noAutofit/>
          </a:bodyPr>
          <a:lstStyle>
            <a:lvl1pPr>
              <a:lnSpc>
                <a:spcPct val="80000"/>
              </a:lnSpc>
              <a:defRPr sz="6000"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Master title style</a:t>
            </a:r>
            <a:endParaRPr lang="en-D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8DA757-07AE-90F2-93D3-E1824D1D53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25" y="2179087"/>
            <a:ext cx="11233150" cy="424613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700"/>
            </a:lvl1pPr>
            <a:lvl2pPr>
              <a:defRPr sz="2700"/>
            </a:lvl2pPr>
            <a:lvl3pPr>
              <a:defRPr sz="2700"/>
            </a:lvl3pPr>
            <a:lvl4pPr>
              <a:defRPr sz="2700"/>
            </a:lvl4pPr>
            <a:lvl5pPr>
              <a:defRPr sz="2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8113638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E7A668BF-26FD-2F09-0835-E329F35D9A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971925" y="6477"/>
            <a:ext cx="13212000" cy="167902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BE4E2FA-DE23-8D93-F5E8-BF47DCC099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41325"/>
            <a:ext cx="11233150" cy="1493745"/>
          </a:xfrm>
        </p:spPr>
        <p:txBody>
          <a:bodyPr anchor="ctr">
            <a:noAutofit/>
          </a:bodyPr>
          <a:lstStyle>
            <a:lvl1pPr>
              <a:lnSpc>
                <a:spcPct val="80000"/>
              </a:lnSpc>
              <a:defRPr sz="6000"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Master title style</a:t>
            </a:r>
            <a:endParaRPr lang="en-DK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FDA3A14-5778-3F76-FF88-AE37E54DD1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25" y="2179087"/>
            <a:ext cx="11233150" cy="424613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700"/>
            </a:lvl1pPr>
            <a:lvl2pPr>
              <a:defRPr sz="2700"/>
            </a:lvl2pPr>
            <a:lvl3pPr>
              <a:defRPr sz="2700"/>
            </a:lvl3pPr>
            <a:lvl4pPr>
              <a:defRPr sz="2700"/>
            </a:lvl4pPr>
            <a:lvl5pPr>
              <a:defRPr sz="2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16710862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C5C49DC9-C411-942D-E28A-91E38CC408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3554000" y="3060000"/>
            <a:ext cx="13212000" cy="167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5203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DB3FA53E-B858-B275-836D-CF3D1D55CC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4950691" y="1191174"/>
            <a:ext cx="8977745" cy="1315293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B90B6B55-6282-FE8E-9FFE-9F794835DE6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4176836" y="3916220"/>
            <a:ext cx="13212000" cy="16790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4DAF67C-AD7F-7331-27D2-13FE62CC79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62755"/>
            <a:ext cx="9144000" cy="2387600"/>
          </a:xfrm>
          <a:prstGeom prst="rect">
            <a:avLst/>
          </a:prstGeom>
          <a:effectLst>
            <a:outerShdw blurRad="63500" dist="38100" dir="2700000" sx="110000" sy="110000" algn="tl" rotWithShape="0">
              <a:schemeClr val="tx1">
                <a:alpha val="40000"/>
              </a:schemeClr>
            </a:outerShdw>
          </a:effectLst>
        </p:spPr>
        <p:txBody>
          <a:bodyPr anchor="b">
            <a:noAutofit/>
          </a:bodyPr>
          <a:lstStyle>
            <a:lvl1pPr algn="ctr">
              <a:lnSpc>
                <a:spcPct val="80000"/>
              </a:lnSpc>
              <a:defRPr sz="6000"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DK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D8F2CC-97BE-A635-C0F4-7FD87DE4E7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42430"/>
            <a:ext cx="9144000" cy="1655762"/>
          </a:xfrm>
          <a:prstGeom prst="rect">
            <a:avLst/>
          </a:prstGeom>
          <a:effectLst>
            <a:outerShdw blurRad="63500" dist="38100" dir="2700000" sx="110000" sy="110000" algn="tl" rotWithShape="0">
              <a:schemeClr val="tx1">
                <a:alpha val="40000"/>
              </a:schemeClr>
            </a:outerShdw>
          </a:effectLst>
        </p:spPr>
        <p:txBody>
          <a:bodyPr>
            <a:noAutofit/>
          </a:bodyPr>
          <a:lstStyle>
            <a:lvl1pPr marL="0" indent="0" algn="ctr">
              <a:buNone/>
              <a:defRPr sz="27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33170591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E7A668BF-26FD-2F09-0835-E329F35D9A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432777"/>
            <a:ext cx="13212000" cy="167902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BE4E2FA-DE23-8D93-F5E8-BF47DCC099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41325"/>
            <a:ext cx="11233150" cy="1493745"/>
          </a:xfrm>
        </p:spPr>
        <p:txBody>
          <a:bodyPr anchor="ctr">
            <a:noAutofit/>
          </a:bodyPr>
          <a:lstStyle>
            <a:lvl1pPr>
              <a:lnSpc>
                <a:spcPct val="80000"/>
              </a:lnSpc>
              <a:defRPr sz="6000"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Master title style</a:t>
            </a:r>
            <a:endParaRPr lang="en-DK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FDA3A14-5778-3F76-FF88-AE37E54DD1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25" y="2179087"/>
            <a:ext cx="11233150" cy="424613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700"/>
            </a:lvl1pPr>
            <a:lvl2pPr>
              <a:defRPr sz="2700"/>
            </a:lvl2pPr>
            <a:lvl3pPr>
              <a:defRPr sz="2700"/>
            </a:lvl3pPr>
            <a:lvl4pPr>
              <a:defRPr sz="2700"/>
            </a:lvl4pPr>
            <a:lvl5pPr>
              <a:defRPr sz="2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24661557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E7A668BF-26FD-2F09-0835-E329F35D9A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971925" y="6477"/>
            <a:ext cx="13212000" cy="167902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BE4E2FA-DE23-8D93-F5E8-BF47DCC099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41325"/>
            <a:ext cx="11233150" cy="1493745"/>
          </a:xfrm>
        </p:spPr>
        <p:txBody>
          <a:bodyPr anchor="ctr">
            <a:noAutofit/>
          </a:bodyPr>
          <a:lstStyle>
            <a:lvl1pPr>
              <a:lnSpc>
                <a:spcPct val="80000"/>
              </a:lnSpc>
              <a:defRPr sz="6000"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Master title style</a:t>
            </a:r>
            <a:endParaRPr lang="en-DK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FDA3A14-5778-3F76-FF88-AE37E54DD1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25" y="2179087"/>
            <a:ext cx="11233150" cy="424613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700"/>
            </a:lvl1pPr>
            <a:lvl2pPr>
              <a:defRPr sz="2700"/>
            </a:lvl2pPr>
            <a:lvl3pPr>
              <a:defRPr sz="2700"/>
            </a:lvl3pPr>
            <a:lvl4pPr>
              <a:defRPr sz="2700"/>
            </a:lvl4pPr>
            <a:lvl5pPr>
              <a:defRPr sz="2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2656352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9DFAEAD1-6AD1-EA25-B25E-7CDA868205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3554000" y="3060000"/>
            <a:ext cx="13212000" cy="167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9129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DB3FA53E-B858-B275-836D-CF3D1D55CC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4950691" y="1191174"/>
            <a:ext cx="8977745" cy="1315293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B90B6B55-6282-FE8E-9FFE-9F794835DE6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4176836" y="3916220"/>
            <a:ext cx="13212000" cy="16790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4DAF67C-AD7F-7331-27D2-13FE62CC79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62755"/>
            <a:ext cx="9144000" cy="2387600"/>
          </a:xfrm>
          <a:effectLst>
            <a:outerShdw blurRad="63500" dist="38100" dir="2700000" sx="110000" sy="110000" algn="tl" rotWithShape="0">
              <a:schemeClr val="tx1">
                <a:alpha val="40000"/>
              </a:schemeClr>
            </a:outerShdw>
          </a:effectLst>
        </p:spPr>
        <p:txBody>
          <a:bodyPr anchor="b">
            <a:normAutofit/>
          </a:bodyPr>
          <a:lstStyle>
            <a:lvl1pPr algn="ctr">
              <a:lnSpc>
                <a:spcPct val="80000"/>
              </a:lnSpc>
              <a:defRPr sz="6000"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DK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D8F2CC-97BE-A635-C0F4-7FD87DE4E7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42430"/>
            <a:ext cx="9144000" cy="1655762"/>
          </a:xfrm>
          <a:prstGeom prst="rect">
            <a:avLst/>
          </a:prstGeom>
          <a:effectLst>
            <a:outerShdw blurRad="63500" dist="38100" dir="2700000" sx="110000" sy="110000" algn="tl" rotWithShape="0">
              <a:schemeClr val="tx1">
                <a:alpha val="40000"/>
              </a:scheme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7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42117249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E7A668BF-26FD-2F09-0835-E329F35D9A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432777"/>
            <a:ext cx="13212000" cy="16790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A4A389-5251-4C61-826E-9CE9F1EABF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09507"/>
            <a:ext cx="10515600" cy="1325563"/>
          </a:xfrm>
        </p:spPr>
        <p:txBody>
          <a:bodyPr anchor="ctr">
            <a:noAutofit/>
          </a:bodyPr>
          <a:lstStyle>
            <a:lvl1pPr>
              <a:lnSpc>
                <a:spcPct val="80000"/>
              </a:lnSpc>
              <a:defRPr sz="6000"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Master title style</a:t>
            </a:r>
            <a:endParaRPr lang="en-D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8DA757-07AE-90F2-93D3-E1824D1D53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79087"/>
            <a:ext cx="10515600" cy="399787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700"/>
            </a:lvl1pPr>
            <a:lvl2pPr>
              <a:defRPr sz="2700"/>
            </a:lvl2pPr>
            <a:lvl3pPr>
              <a:defRPr sz="2700"/>
            </a:lvl3pPr>
            <a:lvl4pPr>
              <a:defRPr sz="2700"/>
            </a:lvl4pPr>
            <a:lvl5pPr>
              <a:defRPr sz="2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10122056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9DFAEAD1-6AD1-EA25-B25E-7CDA868205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3554000" y="3060000"/>
            <a:ext cx="13212000" cy="167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305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24689EDD-B09F-E115-3A76-0AF8F065F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957665B-5D24-E06B-A587-262A089458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43C0702-06B9-395D-56F1-4371A2D842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3B94D4-BC31-432E-95FB-F4B5F93DAD4E}" type="datetimeFigureOut">
              <a:rPr lang="da-DK" smtClean="0"/>
              <a:t>23-01-2024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A9541C3-C6AD-1E4F-9C24-E49649DEA5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8576E82-10D6-7E38-C527-E8C28E32A6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92E40B-3BEF-4EC8-8BE9-D2AC902563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1508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D6AB26-CE91-CE08-DB2C-ACC86D27A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6" y="441325"/>
            <a:ext cx="11233150" cy="124849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  <a:endParaRPr lang="en-DK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FB1F68-FE01-19DB-C465-815231419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425" y="1825625"/>
            <a:ext cx="11233150" cy="4591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4080665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0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70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70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70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70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02">
          <p15:clr>
            <a:srgbClr val="F26B43"/>
          </p15:clr>
        </p15:guide>
        <p15:guide id="4" pos="7378">
          <p15:clr>
            <a:srgbClr val="F26B43"/>
          </p15:clr>
        </p15:guide>
        <p15:guide id="5" orient="horz" pos="278">
          <p15:clr>
            <a:srgbClr val="F26B43"/>
          </p15:clr>
        </p15:guide>
        <p15:guide id="6" orient="horz" pos="404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D3AE4082-A33F-A039-7E4B-317162DDB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6" y="441325"/>
            <a:ext cx="11233150" cy="124849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  <a:endParaRPr lang="en-DK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33161FA-1F3E-CB57-0E5F-A804895BC1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425" y="1825625"/>
            <a:ext cx="11233150" cy="4591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2102288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0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70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70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70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70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02">
          <p15:clr>
            <a:srgbClr val="F26B43"/>
          </p15:clr>
        </p15:guide>
        <p15:guide id="4" pos="7378">
          <p15:clr>
            <a:srgbClr val="F26B43"/>
          </p15:clr>
        </p15:guide>
        <p15:guide id="5" orient="horz" pos="278">
          <p15:clr>
            <a:srgbClr val="F26B43"/>
          </p15:clr>
        </p15:guide>
        <p15:guide id="6" orient="horz" pos="4042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D6AB26-CE91-CE08-DB2C-ACC86D27A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425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  <a:endParaRPr lang="en-DK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FB1F68-FE01-19DB-C465-815231419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2158090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0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70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70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70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70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www.copenhagenskills.dk/introdag-elektriker/" TargetMode="Externa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3.xml"/><Relationship Id="rId1" Type="http://schemas.openxmlformats.org/officeDocument/2006/relationships/video" Target="https://player.vimeo.com/video/890999839?app_id=122963" TargetMode="Externa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3.xml"/><Relationship Id="rId1" Type="http://schemas.openxmlformats.org/officeDocument/2006/relationships/video" Target="https://player.vimeo.com/video/892891236?app_id=122963" TargetMode="Externa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4.png"/><Relationship Id="rId4" Type="http://schemas.openxmlformats.org/officeDocument/2006/relationships/image" Target="../media/image2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7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player.vimeo.com/video/889005496?app_id=122963" TargetMode="External"/><Relationship Id="rId6" Type="http://schemas.openxmlformats.org/officeDocument/2006/relationships/image" Target="../media/image26.png"/><Relationship Id="rId5" Type="http://schemas.openxmlformats.org/officeDocument/2006/relationships/image" Target="../media/image25.jpg"/><Relationship Id="rId4" Type="http://schemas.openxmlformats.org/officeDocument/2006/relationships/hyperlink" Target="http://www.copenhagenskills.dk/Sarah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svg"/><Relationship Id="rId7" Type="http://schemas.openxmlformats.org/officeDocument/2006/relationships/image" Target="../media/image3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openhagenskills.dk/klargoering-kabel/" TargetMode="External"/><Relationship Id="rId13" Type="http://schemas.openxmlformats.org/officeDocument/2006/relationships/hyperlink" Target="http://www.copenhagenskills.dk/traek-ledninger/" TargetMode="External"/><Relationship Id="rId18" Type="http://schemas.openxmlformats.org/officeDocument/2006/relationships/hyperlink" Target="http://www.copenhagenskills.dk/montering-lampeledning/" TargetMode="External"/><Relationship Id="rId3" Type="http://schemas.openxmlformats.org/officeDocument/2006/relationships/hyperlink" Target="http://www.copenhagenskills.dk/introdag-elektriker/" TargetMode="External"/><Relationship Id="rId7" Type="http://schemas.openxmlformats.org/officeDocument/2006/relationships/hyperlink" Target="http://www.copenhagenskills.dk/montering-forfradaase/" TargetMode="External"/><Relationship Id="rId12" Type="http://schemas.openxmlformats.org/officeDocument/2006/relationships/hyperlink" Target="http://www.copenhagenskills.dk/montering-2/" TargetMode="External"/><Relationship Id="rId17" Type="http://schemas.openxmlformats.org/officeDocument/2006/relationships/hyperlink" Target="http://www.copenhagenskills.dk/klargoering-2/" TargetMode="External"/><Relationship Id="rId2" Type="http://schemas.openxmlformats.org/officeDocument/2006/relationships/notesSlide" Target="../notesSlides/notesSlide23.xml"/><Relationship Id="rId16" Type="http://schemas.openxmlformats.org/officeDocument/2006/relationships/hyperlink" Target="http://www.copenhagenskills.dk/ekstraopgave/" TargetMode="External"/><Relationship Id="rId20" Type="http://schemas.openxmlformats.org/officeDocument/2006/relationships/hyperlink" Target="http://www.copenhagenskills.dk/afmontering/" TargetMode="External"/><Relationship Id="rId1" Type="http://schemas.openxmlformats.org/officeDocument/2006/relationships/slideLayout" Target="../slideLayouts/slideLayout21.xml"/><Relationship Id="rId6" Type="http://schemas.openxmlformats.org/officeDocument/2006/relationships/hyperlink" Target="http://www.copenhagenskills.dk/klargoering-forfradaase/" TargetMode="External"/><Relationship Id="rId11" Type="http://schemas.openxmlformats.org/officeDocument/2006/relationships/hyperlink" Target="http://www.copenhagenskills.dk/tilslut-stroemforsyning/" TargetMode="External"/><Relationship Id="rId5" Type="http://schemas.openxmlformats.org/officeDocument/2006/relationships/hyperlink" Target="http://www.copenhagenskills.dk/montering-1/" TargetMode="External"/><Relationship Id="rId15" Type="http://schemas.openxmlformats.org/officeDocument/2006/relationships/hyperlink" Target="http://www.copenhagenskills.dk/tilslut-spot-2/" TargetMode="External"/><Relationship Id="rId10" Type="http://schemas.openxmlformats.org/officeDocument/2006/relationships/hyperlink" Target="http://www.copenhagenskills.dk/tilslut-spot/" TargetMode="External"/><Relationship Id="rId19" Type="http://schemas.openxmlformats.org/officeDocument/2006/relationships/hyperlink" Target="http://www.copenhagenskills.dk/tilslut-stroemforsyning-2/" TargetMode="External"/><Relationship Id="rId4" Type="http://schemas.openxmlformats.org/officeDocument/2006/relationships/hyperlink" Target="http://www.copenhagenskills.dk/Sarah/" TargetMode="External"/><Relationship Id="rId9" Type="http://schemas.openxmlformats.org/officeDocument/2006/relationships/hyperlink" Target="http://www.copenhagenskills.dk/monter-afbryder/" TargetMode="External"/><Relationship Id="rId14" Type="http://schemas.openxmlformats.org/officeDocument/2006/relationships/hyperlink" Target="http://www.copenhagenskills.dk/monter-kroneafbryde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03081575-1032-D99E-28BD-DE2443E70C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35388" y="6059402"/>
            <a:ext cx="870546" cy="360000"/>
          </a:xfrm>
          <a:prstGeom prst="rect">
            <a:avLst/>
          </a:prstGeom>
        </p:spPr>
      </p:pic>
      <p:pic>
        <p:nvPicPr>
          <p:cNvPr id="4" name="Billede 3" descr="Et billede, der indeholder skærmbillede, Font/skrifttype, Grafik, sort&#10;&#10;Automatisk genereret beskrivelse">
            <a:extLst>
              <a:ext uri="{FF2B5EF4-FFF2-40B4-BE49-F238E27FC236}">
                <a16:creationId xmlns:a16="http://schemas.microsoft.com/office/drawing/2014/main" id="{F4080F88-64B7-DAAD-A982-B0E505575F4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2" t="42778" r="16894" b="44167"/>
          <a:stretch/>
        </p:blipFill>
        <p:spPr>
          <a:xfrm>
            <a:off x="2960914" y="1459292"/>
            <a:ext cx="6454808" cy="1690117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782EB9DD-9A0B-3185-8740-A9498B67FBBE}"/>
              </a:ext>
            </a:extLst>
          </p:cNvPr>
          <p:cNvSpPr txBox="1"/>
          <p:nvPr/>
        </p:nvSpPr>
        <p:spPr>
          <a:xfrm>
            <a:off x="3946358" y="3149409"/>
            <a:ext cx="43794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800" dirty="0">
                <a:solidFill>
                  <a:schemeClr val="bg2"/>
                </a:solidFill>
                <a:latin typeface="Century Gothic" panose="020B0502020202020204" pitchFamily="34" charset="0"/>
              </a:rPr>
              <a:t>Elektriker og INDSÆT</a:t>
            </a:r>
          </a:p>
        </p:txBody>
      </p:sp>
    </p:spTree>
    <p:extLst>
      <p:ext uri="{BB962C8B-B14F-4D97-AF65-F5344CB8AC3E}">
        <p14:creationId xmlns:p14="http://schemas.microsoft.com/office/powerpoint/2010/main" val="33628824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5" hidden="1">
            <a:extLst>
              <a:ext uri="{FF2B5EF4-FFF2-40B4-BE49-F238E27FC236}">
                <a16:creationId xmlns:a16="http://schemas.microsoft.com/office/drawing/2014/main" id="{8051A2E5-69BA-132A-AB0C-76E0F817859E}"/>
              </a:ext>
            </a:extLst>
          </p:cNvPr>
          <p:cNvSpPr txBox="1">
            <a:spLocks/>
          </p:cNvSpPr>
          <p:nvPr/>
        </p:nvSpPr>
        <p:spPr>
          <a:xfrm>
            <a:off x="481108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Omsorg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sundhed</a:t>
            </a:r>
            <a:b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pædagogik</a:t>
            </a:r>
            <a:endParaRPr kumimoji="0" lang="en-DK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1" name="Subtitle 5" hidden="1">
            <a:extLst>
              <a:ext uri="{FF2B5EF4-FFF2-40B4-BE49-F238E27FC236}">
                <a16:creationId xmlns:a16="http://schemas.microsoft.com/office/drawing/2014/main" id="{A5024B68-89DD-E019-A445-4A3AB3221065}"/>
              </a:ext>
            </a:extLst>
          </p:cNvPr>
          <p:cNvSpPr txBox="1">
            <a:spLocks/>
          </p:cNvSpPr>
          <p:nvPr/>
        </p:nvSpPr>
        <p:spPr>
          <a:xfrm>
            <a:off x="3385564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Kontor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handel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forretningsservice</a:t>
            </a:r>
            <a:endParaRPr kumimoji="0" lang="en-DK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2" name="Subtitle 5" hidden="1">
            <a:extLst>
              <a:ext uri="{FF2B5EF4-FFF2-40B4-BE49-F238E27FC236}">
                <a16:creationId xmlns:a16="http://schemas.microsoft.com/office/drawing/2014/main" id="{C422A577-7601-ABEE-21D4-496A19A2B388}"/>
              </a:ext>
            </a:extLst>
          </p:cNvPr>
          <p:cNvSpPr txBox="1">
            <a:spLocks/>
          </p:cNvSpPr>
          <p:nvPr/>
        </p:nvSpPr>
        <p:spPr>
          <a:xfrm>
            <a:off x="6286438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Fødevarer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jordbrug</a:t>
            </a:r>
            <a:b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oplevelser</a:t>
            </a:r>
            <a:endParaRPr kumimoji="0" lang="en-DK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3" name="Subtitle 5" hidden="1">
            <a:extLst>
              <a:ext uri="{FF2B5EF4-FFF2-40B4-BE49-F238E27FC236}">
                <a16:creationId xmlns:a16="http://schemas.microsoft.com/office/drawing/2014/main" id="{F85EA498-5998-B381-8287-7DD82FA7131A}"/>
              </a:ext>
            </a:extLst>
          </p:cNvPr>
          <p:cNvSpPr txBox="1">
            <a:spLocks/>
          </p:cNvSpPr>
          <p:nvPr/>
        </p:nvSpPr>
        <p:spPr>
          <a:xfrm>
            <a:off x="9190895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Teknologi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byggeri</a:t>
            </a:r>
            <a:b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transport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057FD053-D17A-2CED-5B29-BBF68CF23DE6}"/>
              </a:ext>
            </a:extLst>
          </p:cNvPr>
          <p:cNvSpPr txBox="1"/>
          <p:nvPr/>
        </p:nvSpPr>
        <p:spPr>
          <a:xfrm>
            <a:off x="858409" y="2791485"/>
            <a:ext cx="513401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En fornemmelse for: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Hvordan undervisningen kan være på en erhvervsskole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At man arbejder praktisk, med det man lærer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Hvad I synes om det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Prøve kræfter med elektriker-uddannelsen </a:t>
            </a: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  <a:sym typeface="Wingdings" panose="05000000000000000000" pitchFamily="2" charset="2"/>
              </a:rPr>
              <a:t></a:t>
            </a: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17" name="Billede 16" descr="Et billede, der indeholder skærmbillede, sort, Font/skrifttype, design&#10;&#10;Automatisk genereret beskrivelse">
            <a:extLst>
              <a:ext uri="{FF2B5EF4-FFF2-40B4-BE49-F238E27FC236}">
                <a16:creationId xmlns:a16="http://schemas.microsoft.com/office/drawing/2014/main" id="{4340411D-3CBA-5EED-6C49-0A3722B98E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3" t="46222" r="9587" b="45397"/>
          <a:stretch/>
        </p:blipFill>
        <p:spPr>
          <a:xfrm>
            <a:off x="357286" y="666710"/>
            <a:ext cx="9831978" cy="1335207"/>
          </a:xfrm>
          <a:prstGeom prst="rect">
            <a:avLst/>
          </a:prstGeom>
        </p:spPr>
      </p:pic>
      <p:pic>
        <p:nvPicPr>
          <p:cNvPr id="4" name="Billede 3" descr="Et billede, der indeholder grotte&#10;&#10;Automatisk genereret beskrivelse">
            <a:extLst>
              <a:ext uri="{FF2B5EF4-FFF2-40B4-BE49-F238E27FC236}">
                <a16:creationId xmlns:a16="http://schemas.microsoft.com/office/drawing/2014/main" id="{DD83387C-F201-4CBD-1DC3-FF59612D176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2" t="15107" r="18996" b="42045"/>
          <a:stretch/>
        </p:blipFill>
        <p:spPr>
          <a:xfrm>
            <a:off x="8252502" y="4352276"/>
            <a:ext cx="2104779" cy="2049065"/>
          </a:xfrm>
          <a:prstGeom prst="rect">
            <a:avLst/>
          </a:prstGeom>
        </p:spPr>
      </p:pic>
      <p:pic>
        <p:nvPicPr>
          <p:cNvPr id="7" name="Billede 6" descr="Et billede, der indeholder cirkel, kunst&#10;&#10;Automatisk genereret beskrivelse">
            <a:extLst>
              <a:ext uri="{FF2B5EF4-FFF2-40B4-BE49-F238E27FC236}">
                <a16:creationId xmlns:a16="http://schemas.microsoft.com/office/drawing/2014/main" id="{EE8E0155-AFA5-A47D-D58D-5997DC1D4C6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47" t="14253" r="18592" b="41734"/>
          <a:stretch/>
        </p:blipFill>
        <p:spPr>
          <a:xfrm>
            <a:off x="6440905" y="2537214"/>
            <a:ext cx="2104779" cy="2114685"/>
          </a:xfrm>
          <a:prstGeom prst="rect">
            <a:avLst/>
          </a:prstGeom>
        </p:spPr>
      </p:pic>
      <p:pic>
        <p:nvPicPr>
          <p:cNvPr id="2" name="Billede 1" descr="Et billede, der indeholder stige&#10;&#10;Automatisk genereret beskrivelse">
            <a:hlinkClick r:id="rId6"/>
            <a:extLst>
              <a:ext uri="{FF2B5EF4-FFF2-40B4-BE49-F238E27FC236}">
                <a16:creationId xmlns:a16="http://schemas.microsoft.com/office/drawing/2014/main" id="{C885B5E9-1320-CC21-9EE5-A5EE6DCB772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50" t="14603" r="18793" b="42381"/>
          <a:stretch/>
        </p:blipFill>
        <p:spPr>
          <a:xfrm>
            <a:off x="9040185" y="1615387"/>
            <a:ext cx="2634192" cy="2607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526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2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3C03F87E-C27B-03ED-94F5-92981830B7B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42" b="7044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A94E8717-0675-2D08-C5EB-8312F38F916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841" r="8761" b="42752"/>
          <a:stretch/>
        </p:blipFill>
        <p:spPr>
          <a:xfrm>
            <a:off x="645469" y="683622"/>
            <a:ext cx="6944052" cy="1227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882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5" hidden="1">
            <a:extLst>
              <a:ext uri="{FF2B5EF4-FFF2-40B4-BE49-F238E27FC236}">
                <a16:creationId xmlns:a16="http://schemas.microsoft.com/office/drawing/2014/main" id="{8051A2E5-69BA-132A-AB0C-76E0F817859E}"/>
              </a:ext>
            </a:extLst>
          </p:cNvPr>
          <p:cNvSpPr txBox="1">
            <a:spLocks/>
          </p:cNvSpPr>
          <p:nvPr/>
        </p:nvSpPr>
        <p:spPr>
          <a:xfrm>
            <a:off x="481108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Omsorg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sundhed</a:t>
            </a:r>
            <a:b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pædagogik</a:t>
            </a:r>
            <a:endParaRPr kumimoji="0" lang="en-DK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1" name="Subtitle 5" hidden="1">
            <a:extLst>
              <a:ext uri="{FF2B5EF4-FFF2-40B4-BE49-F238E27FC236}">
                <a16:creationId xmlns:a16="http://schemas.microsoft.com/office/drawing/2014/main" id="{A5024B68-89DD-E019-A445-4A3AB3221065}"/>
              </a:ext>
            </a:extLst>
          </p:cNvPr>
          <p:cNvSpPr txBox="1">
            <a:spLocks/>
          </p:cNvSpPr>
          <p:nvPr/>
        </p:nvSpPr>
        <p:spPr>
          <a:xfrm>
            <a:off x="3385564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Kontor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handel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forretningsservice</a:t>
            </a:r>
            <a:endParaRPr kumimoji="0" lang="en-DK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2" name="Subtitle 5" hidden="1">
            <a:extLst>
              <a:ext uri="{FF2B5EF4-FFF2-40B4-BE49-F238E27FC236}">
                <a16:creationId xmlns:a16="http://schemas.microsoft.com/office/drawing/2014/main" id="{C422A577-7601-ABEE-21D4-496A19A2B388}"/>
              </a:ext>
            </a:extLst>
          </p:cNvPr>
          <p:cNvSpPr txBox="1">
            <a:spLocks/>
          </p:cNvSpPr>
          <p:nvPr/>
        </p:nvSpPr>
        <p:spPr>
          <a:xfrm>
            <a:off x="6286438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Fødevarer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jordbrug</a:t>
            </a:r>
            <a:b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oplevelser</a:t>
            </a:r>
            <a:endParaRPr kumimoji="0" lang="en-DK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3" name="Subtitle 5" hidden="1">
            <a:extLst>
              <a:ext uri="{FF2B5EF4-FFF2-40B4-BE49-F238E27FC236}">
                <a16:creationId xmlns:a16="http://schemas.microsoft.com/office/drawing/2014/main" id="{F85EA498-5998-B381-8287-7DD82FA7131A}"/>
              </a:ext>
            </a:extLst>
          </p:cNvPr>
          <p:cNvSpPr txBox="1">
            <a:spLocks/>
          </p:cNvSpPr>
          <p:nvPr/>
        </p:nvSpPr>
        <p:spPr>
          <a:xfrm>
            <a:off x="9190895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Teknologi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byggeri</a:t>
            </a:r>
            <a:b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transport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057FD053-D17A-2CED-5B29-BBF68CF23DE6}"/>
              </a:ext>
            </a:extLst>
          </p:cNvPr>
          <p:cNvSpPr txBox="1"/>
          <p:nvPr/>
        </p:nvSpPr>
        <p:spPr>
          <a:xfrm>
            <a:off x="834878" y="1580057"/>
            <a:ext cx="61221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(Hvis I ikke har set den hjemme på skolen)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3" name="Billede 2" descr="Et billede, der indeholder Font/skrifttype, skærmbillede, tekst, Grafik&#10;&#10;Automatisk genereret beskrivelse">
            <a:extLst>
              <a:ext uri="{FF2B5EF4-FFF2-40B4-BE49-F238E27FC236}">
                <a16:creationId xmlns:a16="http://schemas.microsoft.com/office/drawing/2014/main" id="{4FF0D702-4DF3-4E47-E8D6-80A3F952F2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1" t="47111" r="10665" b="43238"/>
          <a:stretch/>
        </p:blipFill>
        <p:spPr>
          <a:xfrm>
            <a:off x="609599" y="687977"/>
            <a:ext cx="6572686" cy="1045029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89C6D502-D852-4516-8AF7-4787FD9D88DB}"/>
              </a:ext>
            </a:extLst>
          </p:cNvPr>
          <p:cNvSpPr txBox="1"/>
          <p:nvPr/>
        </p:nvSpPr>
        <p:spPr>
          <a:xfrm>
            <a:off x="4567645" y="6365917"/>
            <a:ext cx="35661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https://vimeo.com/890999839?share=copy</a:t>
            </a:r>
          </a:p>
        </p:txBody>
      </p:sp>
      <p:pic>
        <p:nvPicPr>
          <p:cNvPr id="2" name="Onlinemedier 1" title="Introdage på EUD">
            <a:hlinkClick r:id="" action="ppaction://media"/>
            <a:extLst>
              <a:ext uri="{FF2B5EF4-FFF2-40B4-BE49-F238E27FC236}">
                <a16:creationId xmlns:a16="http://schemas.microsoft.com/office/drawing/2014/main" id="{DFA1B16E-2775-69F5-F990-1841A44D490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601328" y="2172355"/>
            <a:ext cx="7095861" cy="3997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971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5" hidden="1">
            <a:extLst>
              <a:ext uri="{FF2B5EF4-FFF2-40B4-BE49-F238E27FC236}">
                <a16:creationId xmlns:a16="http://schemas.microsoft.com/office/drawing/2014/main" id="{8051A2E5-69BA-132A-AB0C-76E0F817859E}"/>
              </a:ext>
            </a:extLst>
          </p:cNvPr>
          <p:cNvSpPr txBox="1">
            <a:spLocks/>
          </p:cNvSpPr>
          <p:nvPr/>
        </p:nvSpPr>
        <p:spPr>
          <a:xfrm>
            <a:off x="481108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Omsorg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sundhed</a:t>
            </a:r>
            <a:b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pædagogik</a:t>
            </a:r>
            <a:endParaRPr kumimoji="0" lang="en-DK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1" name="Subtitle 5" hidden="1">
            <a:extLst>
              <a:ext uri="{FF2B5EF4-FFF2-40B4-BE49-F238E27FC236}">
                <a16:creationId xmlns:a16="http://schemas.microsoft.com/office/drawing/2014/main" id="{A5024B68-89DD-E019-A445-4A3AB3221065}"/>
              </a:ext>
            </a:extLst>
          </p:cNvPr>
          <p:cNvSpPr txBox="1">
            <a:spLocks/>
          </p:cNvSpPr>
          <p:nvPr/>
        </p:nvSpPr>
        <p:spPr>
          <a:xfrm>
            <a:off x="3385564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Kontor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handel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forretningsservice</a:t>
            </a:r>
            <a:endParaRPr kumimoji="0" lang="en-DK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2" name="Subtitle 5" hidden="1">
            <a:extLst>
              <a:ext uri="{FF2B5EF4-FFF2-40B4-BE49-F238E27FC236}">
                <a16:creationId xmlns:a16="http://schemas.microsoft.com/office/drawing/2014/main" id="{C422A577-7601-ABEE-21D4-496A19A2B388}"/>
              </a:ext>
            </a:extLst>
          </p:cNvPr>
          <p:cNvSpPr txBox="1">
            <a:spLocks/>
          </p:cNvSpPr>
          <p:nvPr/>
        </p:nvSpPr>
        <p:spPr>
          <a:xfrm>
            <a:off x="6286438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Fødevarer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jordbrug</a:t>
            </a:r>
            <a:b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oplevelser</a:t>
            </a:r>
            <a:endParaRPr kumimoji="0" lang="en-DK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3" name="Subtitle 5" hidden="1">
            <a:extLst>
              <a:ext uri="{FF2B5EF4-FFF2-40B4-BE49-F238E27FC236}">
                <a16:creationId xmlns:a16="http://schemas.microsoft.com/office/drawing/2014/main" id="{F85EA498-5998-B381-8287-7DD82FA7131A}"/>
              </a:ext>
            </a:extLst>
          </p:cNvPr>
          <p:cNvSpPr txBox="1">
            <a:spLocks/>
          </p:cNvSpPr>
          <p:nvPr/>
        </p:nvSpPr>
        <p:spPr>
          <a:xfrm>
            <a:off x="9190895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Teknologi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byggeri</a:t>
            </a:r>
            <a:b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transport</a:t>
            </a:r>
          </a:p>
        </p:txBody>
      </p:sp>
      <p:graphicFrame>
        <p:nvGraphicFramePr>
          <p:cNvPr id="17" name="Tabel 16">
            <a:extLst>
              <a:ext uri="{FF2B5EF4-FFF2-40B4-BE49-F238E27FC236}">
                <a16:creationId xmlns:a16="http://schemas.microsoft.com/office/drawing/2014/main" id="{54F3D149-6FF1-8008-6A83-C905076AAA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4410923"/>
              </p:ext>
            </p:extLst>
          </p:nvPr>
        </p:nvGraphicFramePr>
        <p:xfrm>
          <a:off x="4333422" y="6364524"/>
          <a:ext cx="3263900" cy="222885"/>
        </p:xfrm>
        <a:graphic>
          <a:graphicData uri="http://schemas.openxmlformats.org/drawingml/2006/table">
            <a:tbl>
              <a:tblPr/>
              <a:tblGrid>
                <a:gridCol w="3263900">
                  <a:extLst>
                    <a:ext uri="{9D8B030D-6E8A-4147-A177-3AD203B41FA5}">
                      <a16:colId xmlns:a16="http://schemas.microsoft.com/office/drawing/2014/main" val="2380674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https://vimeo.com/892891236?share=copy</a:t>
                      </a:r>
                      <a:endParaRPr lang="da-DK" sz="1100" b="0" i="0" u="sng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6990421"/>
                  </a:ext>
                </a:extLst>
              </a:tr>
            </a:tbl>
          </a:graphicData>
        </a:graphic>
      </p:graphicFrame>
      <p:pic>
        <p:nvPicPr>
          <p:cNvPr id="3" name="Billede 2" descr="Et billede, der indeholder skærmbillede, tekst, Font/skrifttype, Grafik&#10;&#10;Automatisk genereret beskrivelse">
            <a:extLst>
              <a:ext uri="{FF2B5EF4-FFF2-40B4-BE49-F238E27FC236}">
                <a16:creationId xmlns:a16="http://schemas.microsoft.com/office/drawing/2014/main" id="{AA061CB1-66CE-A2DE-435C-36F6391E866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347" b="45570"/>
          <a:stretch/>
        </p:blipFill>
        <p:spPr>
          <a:xfrm>
            <a:off x="547495" y="706728"/>
            <a:ext cx="9216991" cy="923462"/>
          </a:xfrm>
          <a:prstGeom prst="rect">
            <a:avLst/>
          </a:prstGeom>
        </p:spPr>
      </p:pic>
      <p:pic>
        <p:nvPicPr>
          <p:cNvPr id="2" name="Onlinemedier 1" title="Introdag på elektriker">
            <a:hlinkClick r:id="" action="ppaction://media"/>
            <a:extLst>
              <a:ext uri="{FF2B5EF4-FFF2-40B4-BE49-F238E27FC236}">
                <a16:creationId xmlns:a16="http://schemas.microsoft.com/office/drawing/2014/main" id="{063EDD1F-0F77-6382-8852-3FFECEDB699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753873" y="1997242"/>
            <a:ext cx="7494401" cy="4222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942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5" hidden="1">
            <a:extLst>
              <a:ext uri="{FF2B5EF4-FFF2-40B4-BE49-F238E27FC236}">
                <a16:creationId xmlns:a16="http://schemas.microsoft.com/office/drawing/2014/main" id="{8051A2E5-69BA-132A-AB0C-76E0F817859E}"/>
              </a:ext>
            </a:extLst>
          </p:cNvPr>
          <p:cNvSpPr txBox="1">
            <a:spLocks/>
          </p:cNvSpPr>
          <p:nvPr/>
        </p:nvSpPr>
        <p:spPr>
          <a:xfrm>
            <a:off x="481108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Omsorg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sundhed</a:t>
            </a:r>
            <a:b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pædagogik</a:t>
            </a:r>
            <a:endParaRPr kumimoji="0" lang="en-DK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1" name="Subtitle 5" hidden="1">
            <a:extLst>
              <a:ext uri="{FF2B5EF4-FFF2-40B4-BE49-F238E27FC236}">
                <a16:creationId xmlns:a16="http://schemas.microsoft.com/office/drawing/2014/main" id="{A5024B68-89DD-E019-A445-4A3AB3221065}"/>
              </a:ext>
            </a:extLst>
          </p:cNvPr>
          <p:cNvSpPr txBox="1">
            <a:spLocks/>
          </p:cNvSpPr>
          <p:nvPr/>
        </p:nvSpPr>
        <p:spPr>
          <a:xfrm>
            <a:off x="3385564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Kontor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handel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forretningsservice</a:t>
            </a:r>
            <a:endParaRPr kumimoji="0" lang="en-DK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2" name="Subtitle 5" hidden="1">
            <a:extLst>
              <a:ext uri="{FF2B5EF4-FFF2-40B4-BE49-F238E27FC236}">
                <a16:creationId xmlns:a16="http://schemas.microsoft.com/office/drawing/2014/main" id="{C422A577-7601-ABEE-21D4-496A19A2B388}"/>
              </a:ext>
            </a:extLst>
          </p:cNvPr>
          <p:cNvSpPr txBox="1">
            <a:spLocks/>
          </p:cNvSpPr>
          <p:nvPr/>
        </p:nvSpPr>
        <p:spPr>
          <a:xfrm>
            <a:off x="6286438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Fødevarer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jordbrug</a:t>
            </a:r>
            <a:b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oplevelser</a:t>
            </a:r>
            <a:endParaRPr kumimoji="0" lang="en-DK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3" name="Subtitle 5" hidden="1">
            <a:extLst>
              <a:ext uri="{FF2B5EF4-FFF2-40B4-BE49-F238E27FC236}">
                <a16:creationId xmlns:a16="http://schemas.microsoft.com/office/drawing/2014/main" id="{F85EA498-5998-B381-8287-7DD82FA7131A}"/>
              </a:ext>
            </a:extLst>
          </p:cNvPr>
          <p:cNvSpPr txBox="1">
            <a:spLocks/>
          </p:cNvSpPr>
          <p:nvPr/>
        </p:nvSpPr>
        <p:spPr>
          <a:xfrm>
            <a:off x="9190895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Teknologi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byggeri</a:t>
            </a:r>
            <a:b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transport</a:t>
            </a:r>
          </a:p>
        </p:txBody>
      </p:sp>
      <p:pic>
        <p:nvPicPr>
          <p:cNvPr id="8" name="Billede 7" descr="Et billede, der indeholder tekst, skærmbillede, Font/skrifttype, Grafik&#10;&#10;Automatisk genereret beskrivelse">
            <a:extLst>
              <a:ext uri="{FF2B5EF4-FFF2-40B4-BE49-F238E27FC236}">
                <a16:creationId xmlns:a16="http://schemas.microsoft.com/office/drawing/2014/main" id="{E7D81924-AB4A-E1C9-89AF-071A0C7EB21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64" t="44064" r="29704" b="44508"/>
          <a:stretch/>
        </p:blipFill>
        <p:spPr>
          <a:xfrm>
            <a:off x="487677" y="609597"/>
            <a:ext cx="3900470" cy="1262743"/>
          </a:xfrm>
          <a:prstGeom prst="rect">
            <a:avLst/>
          </a:prstGeom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057FD053-D17A-2CED-5B29-BBF68CF23DE6}"/>
              </a:ext>
            </a:extLst>
          </p:cNvPr>
          <p:cNvSpPr txBox="1"/>
          <p:nvPr/>
        </p:nvSpPr>
        <p:spPr>
          <a:xfrm>
            <a:off x="657725" y="2133600"/>
            <a:ext cx="688011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1" i="1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DAG 1: ELEKTRIKER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09:30-10:00	Velkommen og intro til skolen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10:00-11:00	Øvelser: elektriker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11:00-11:30	Rundtur på skolen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11:30-12:00	Frokost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12:00-13:45	Øvelser: elektriker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13:45-14:20	Oprydning, afslutning og plan for i morgen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1" i="1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DAG 2: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09:30-10:00	Velkommen og lidt info om EUD og EUX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10:00-11:30	Øvelser: INDSÆT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11:30-12:00	Frokost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12:00-13:45	Øvelser: INDSÆT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13:45-14:20	Oprydning, afslutning og evaluering</a:t>
            </a:r>
          </a:p>
        </p:txBody>
      </p:sp>
      <p:pic>
        <p:nvPicPr>
          <p:cNvPr id="16" name="Billede 15">
            <a:extLst>
              <a:ext uri="{FF2B5EF4-FFF2-40B4-BE49-F238E27FC236}">
                <a16:creationId xmlns:a16="http://schemas.microsoft.com/office/drawing/2014/main" id="{21846E46-70F1-7836-A712-4F6449F998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50" r="17364"/>
          <a:stretch/>
        </p:blipFill>
        <p:spPr>
          <a:xfrm>
            <a:off x="7763689" y="3435748"/>
            <a:ext cx="4428309" cy="3422251"/>
          </a:xfrm>
          <a:prstGeom prst="rect">
            <a:avLst/>
          </a:prstGeom>
        </p:spPr>
      </p:pic>
      <p:pic>
        <p:nvPicPr>
          <p:cNvPr id="2" name="Billede 1">
            <a:extLst>
              <a:ext uri="{FF2B5EF4-FFF2-40B4-BE49-F238E27FC236}">
                <a16:creationId xmlns:a16="http://schemas.microsoft.com/office/drawing/2014/main" id="{8AA44842-FCA4-459D-DACD-4F285597C10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84" r="9358" b="9784"/>
          <a:stretch/>
        </p:blipFill>
        <p:spPr>
          <a:xfrm>
            <a:off x="7763688" y="4069"/>
            <a:ext cx="4428310" cy="3431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972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5" hidden="1">
            <a:extLst>
              <a:ext uri="{FF2B5EF4-FFF2-40B4-BE49-F238E27FC236}">
                <a16:creationId xmlns:a16="http://schemas.microsoft.com/office/drawing/2014/main" id="{8051A2E5-69BA-132A-AB0C-76E0F817859E}"/>
              </a:ext>
            </a:extLst>
          </p:cNvPr>
          <p:cNvSpPr txBox="1">
            <a:spLocks/>
          </p:cNvSpPr>
          <p:nvPr/>
        </p:nvSpPr>
        <p:spPr>
          <a:xfrm>
            <a:off x="481108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Omsorg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sundhed</a:t>
            </a:r>
            <a:b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pædagogik</a:t>
            </a:r>
            <a:endParaRPr kumimoji="0" lang="en-DK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1" name="Subtitle 5" hidden="1">
            <a:extLst>
              <a:ext uri="{FF2B5EF4-FFF2-40B4-BE49-F238E27FC236}">
                <a16:creationId xmlns:a16="http://schemas.microsoft.com/office/drawing/2014/main" id="{A5024B68-89DD-E019-A445-4A3AB3221065}"/>
              </a:ext>
            </a:extLst>
          </p:cNvPr>
          <p:cNvSpPr txBox="1">
            <a:spLocks/>
          </p:cNvSpPr>
          <p:nvPr/>
        </p:nvSpPr>
        <p:spPr>
          <a:xfrm>
            <a:off x="3385564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Kontor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handel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forretningsservice</a:t>
            </a:r>
            <a:endParaRPr kumimoji="0" lang="en-DK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2" name="Subtitle 5" hidden="1">
            <a:extLst>
              <a:ext uri="{FF2B5EF4-FFF2-40B4-BE49-F238E27FC236}">
                <a16:creationId xmlns:a16="http://schemas.microsoft.com/office/drawing/2014/main" id="{C422A577-7601-ABEE-21D4-496A19A2B388}"/>
              </a:ext>
            </a:extLst>
          </p:cNvPr>
          <p:cNvSpPr txBox="1">
            <a:spLocks/>
          </p:cNvSpPr>
          <p:nvPr/>
        </p:nvSpPr>
        <p:spPr>
          <a:xfrm>
            <a:off x="6286438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Fødevarer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jordbrug</a:t>
            </a:r>
            <a:b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oplevelser</a:t>
            </a:r>
            <a:endParaRPr kumimoji="0" lang="en-DK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3" name="Subtitle 5" hidden="1">
            <a:extLst>
              <a:ext uri="{FF2B5EF4-FFF2-40B4-BE49-F238E27FC236}">
                <a16:creationId xmlns:a16="http://schemas.microsoft.com/office/drawing/2014/main" id="{F85EA498-5998-B381-8287-7DD82FA7131A}"/>
              </a:ext>
            </a:extLst>
          </p:cNvPr>
          <p:cNvSpPr txBox="1">
            <a:spLocks/>
          </p:cNvSpPr>
          <p:nvPr/>
        </p:nvSpPr>
        <p:spPr>
          <a:xfrm>
            <a:off x="9190895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Teknologi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byggeri</a:t>
            </a:r>
            <a:b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transport</a:t>
            </a:r>
          </a:p>
        </p:txBody>
      </p:sp>
      <p:sp>
        <p:nvSpPr>
          <p:cNvPr id="20" name="Tekstfelt 19">
            <a:extLst>
              <a:ext uri="{FF2B5EF4-FFF2-40B4-BE49-F238E27FC236}">
                <a16:creationId xmlns:a16="http://schemas.microsoft.com/office/drawing/2014/main" id="{D7D0278E-001B-4A57-DF7F-B43D85A0958E}"/>
              </a:ext>
            </a:extLst>
          </p:cNvPr>
          <p:cNvSpPr txBox="1"/>
          <p:nvPr/>
        </p:nvSpPr>
        <p:spPr>
          <a:xfrm>
            <a:off x="2053662" y="6265817"/>
            <a:ext cx="28070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https://vimeo.com/889005496?share=copy </a:t>
            </a:r>
            <a:endParaRPr kumimoji="0" lang="da-DK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Billede 1">
            <a:hlinkClick r:id="rId4"/>
            <a:extLst>
              <a:ext uri="{FF2B5EF4-FFF2-40B4-BE49-F238E27FC236}">
                <a16:creationId xmlns:a16="http://schemas.microsoft.com/office/drawing/2014/main" id="{6B7FDBDA-BCFF-7EC6-26DE-D5BAE6075F2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59" r="30411"/>
          <a:stretch/>
        </p:blipFill>
        <p:spPr>
          <a:xfrm>
            <a:off x="7981950" y="0"/>
            <a:ext cx="4210050" cy="6858000"/>
          </a:xfrm>
          <a:prstGeom prst="rect">
            <a:avLst/>
          </a:prstGeom>
        </p:spPr>
      </p:pic>
      <p:pic>
        <p:nvPicPr>
          <p:cNvPr id="4" name="Billede 3" descr="Et billede, der indeholder Font/skrifttype, Grafik, tekst, skærmbillede&#10;&#10;Automatisk genereret beskrivelse">
            <a:extLst>
              <a:ext uri="{FF2B5EF4-FFF2-40B4-BE49-F238E27FC236}">
                <a16:creationId xmlns:a16="http://schemas.microsoft.com/office/drawing/2014/main" id="{08FBF790-8C03-6DCC-A8AF-A4A80005F83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19" t="48750" r="18568" b="41806"/>
          <a:stretch/>
        </p:blipFill>
        <p:spPr>
          <a:xfrm>
            <a:off x="854373" y="749282"/>
            <a:ext cx="4836979" cy="1001592"/>
          </a:xfrm>
          <a:prstGeom prst="rect">
            <a:avLst/>
          </a:prstGeom>
        </p:spPr>
      </p:pic>
      <p:pic>
        <p:nvPicPr>
          <p:cNvPr id="3" name="Onlinemedier 2" title="Mød Sarah">
            <a:hlinkClick r:id="" action="ppaction://media"/>
            <a:extLst>
              <a:ext uri="{FF2B5EF4-FFF2-40B4-BE49-F238E27FC236}">
                <a16:creationId xmlns:a16="http://schemas.microsoft.com/office/drawing/2014/main" id="{68068E58-1625-D8F2-ECB9-000C5F149F6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381000" y="2134101"/>
            <a:ext cx="7054946" cy="3974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383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5" hidden="1">
            <a:extLst>
              <a:ext uri="{FF2B5EF4-FFF2-40B4-BE49-F238E27FC236}">
                <a16:creationId xmlns:a16="http://schemas.microsoft.com/office/drawing/2014/main" id="{8051A2E5-69BA-132A-AB0C-76E0F817859E}"/>
              </a:ext>
            </a:extLst>
          </p:cNvPr>
          <p:cNvSpPr txBox="1">
            <a:spLocks/>
          </p:cNvSpPr>
          <p:nvPr/>
        </p:nvSpPr>
        <p:spPr>
          <a:xfrm>
            <a:off x="481108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Omsorg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sundhed</a:t>
            </a:r>
            <a:b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pædagogik</a:t>
            </a:r>
            <a:endParaRPr kumimoji="0" lang="en-DK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1" name="Subtitle 5" hidden="1">
            <a:extLst>
              <a:ext uri="{FF2B5EF4-FFF2-40B4-BE49-F238E27FC236}">
                <a16:creationId xmlns:a16="http://schemas.microsoft.com/office/drawing/2014/main" id="{A5024B68-89DD-E019-A445-4A3AB3221065}"/>
              </a:ext>
            </a:extLst>
          </p:cNvPr>
          <p:cNvSpPr txBox="1">
            <a:spLocks/>
          </p:cNvSpPr>
          <p:nvPr/>
        </p:nvSpPr>
        <p:spPr>
          <a:xfrm>
            <a:off x="3385564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Kontor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handel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forretningsservice</a:t>
            </a:r>
            <a:endParaRPr kumimoji="0" lang="en-DK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2" name="Subtitle 5" hidden="1">
            <a:extLst>
              <a:ext uri="{FF2B5EF4-FFF2-40B4-BE49-F238E27FC236}">
                <a16:creationId xmlns:a16="http://schemas.microsoft.com/office/drawing/2014/main" id="{C422A577-7601-ABEE-21D4-496A19A2B388}"/>
              </a:ext>
            </a:extLst>
          </p:cNvPr>
          <p:cNvSpPr txBox="1">
            <a:spLocks/>
          </p:cNvSpPr>
          <p:nvPr/>
        </p:nvSpPr>
        <p:spPr>
          <a:xfrm>
            <a:off x="6286438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Fødevarer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jordbrug</a:t>
            </a:r>
            <a:b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oplevelser</a:t>
            </a:r>
            <a:endParaRPr kumimoji="0" lang="en-DK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3" name="Subtitle 5" hidden="1">
            <a:extLst>
              <a:ext uri="{FF2B5EF4-FFF2-40B4-BE49-F238E27FC236}">
                <a16:creationId xmlns:a16="http://schemas.microsoft.com/office/drawing/2014/main" id="{F85EA498-5998-B381-8287-7DD82FA7131A}"/>
              </a:ext>
            </a:extLst>
          </p:cNvPr>
          <p:cNvSpPr txBox="1">
            <a:spLocks/>
          </p:cNvSpPr>
          <p:nvPr/>
        </p:nvSpPr>
        <p:spPr>
          <a:xfrm>
            <a:off x="9190895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Teknologi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byggeri</a:t>
            </a:r>
            <a:b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transport</a:t>
            </a:r>
          </a:p>
        </p:txBody>
      </p:sp>
      <p:pic>
        <p:nvPicPr>
          <p:cNvPr id="3" name="Billede 2" descr="Et billede, der indeholder skærmbillede, tekst, Font/skrifttype, sort&#10;&#10;Automatisk genereret beskrivelse">
            <a:extLst>
              <a:ext uri="{FF2B5EF4-FFF2-40B4-BE49-F238E27FC236}">
                <a16:creationId xmlns:a16="http://schemas.microsoft.com/office/drawing/2014/main" id="{11CE6AA3-E01C-1BC6-E34D-65716891EE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61" t="47296" r="9198" b="44905"/>
          <a:stretch/>
        </p:blipFill>
        <p:spPr>
          <a:xfrm>
            <a:off x="707366" y="672861"/>
            <a:ext cx="8064301" cy="1086928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7552AF1E-0CAF-A61A-B2E8-DB3D2BE791D2}"/>
              </a:ext>
            </a:extLst>
          </p:cNvPr>
          <p:cNvSpPr txBox="1"/>
          <p:nvPr/>
        </p:nvSpPr>
        <p:spPr>
          <a:xfrm>
            <a:off x="845388" y="2782669"/>
            <a:ext cx="66078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Brug den telefon I </a:t>
            </a:r>
            <a:r>
              <a:rPr kumimoji="0" lang="da-DK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</a:t>
            </a: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forvejen bruger i gruppen til at tage billeder undervejs. I skal bruge det derhjemme.</a:t>
            </a:r>
          </a:p>
        </p:txBody>
      </p:sp>
      <p:pic>
        <p:nvPicPr>
          <p:cNvPr id="14" name="Billede 13" descr="Et billede, der indeholder skitse, design, sort-hvid&#10;&#10;Automatisk genereret beskrivelse">
            <a:extLst>
              <a:ext uri="{FF2B5EF4-FFF2-40B4-BE49-F238E27FC236}">
                <a16:creationId xmlns:a16="http://schemas.microsoft.com/office/drawing/2014/main" id="{D48E908A-6F4C-2598-30A4-829BCFDF901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74" t="32264" r="18072" b="26875"/>
          <a:stretch/>
        </p:blipFill>
        <p:spPr>
          <a:xfrm>
            <a:off x="8587369" y="3382917"/>
            <a:ext cx="2679033" cy="2802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4719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2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CC138A03-BF53-9E5D-CF27-AF4705C2C0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42" r="10384" b="1596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Billede 5" descr="Et billede, der indeholder skærmbillede, sort, Grafik, Font/skrifttype&#10;&#10;Automatisk genereret beskrivelse">
            <a:extLst>
              <a:ext uri="{FF2B5EF4-FFF2-40B4-BE49-F238E27FC236}">
                <a16:creationId xmlns:a16="http://schemas.microsoft.com/office/drawing/2014/main" id="{5A0C1403-5944-E108-8516-76C4DCB8E6B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14" t="48889" r="24855" b="42095"/>
          <a:stretch/>
        </p:blipFill>
        <p:spPr>
          <a:xfrm>
            <a:off x="527730" y="477159"/>
            <a:ext cx="3863583" cy="986743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53AAF8A3-4571-4E66-52F9-03EC8F9C8DC2}"/>
              </a:ext>
            </a:extLst>
          </p:cNvPr>
          <p:cNvSpPr txBox="1"/>
          <p:nvPr/>
        </p:nvSpPr>
        <p:spPr>
          <a:xfrm>
            <a:off x="532828" y="1311502"/>
            <a:ext cx="9438485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2400" b="1" i="0" u="none" strike="noStrike" kern="1200" cap="none" spc="0" normalizeH="0" baseline="0" noProof="0" dirty="0">
                <a:ln>
                  <a:noFill/>
                </a:ln>
                <a:solidFill>
                  <a:srgbClr val="004243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 skal nu i gang med nogle opgaver inden for elektrikerfaget.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2400" b="1" i="0" u="none" strike="noStrike" kern="1200" cap="none" spc="0" normalizeH="0" baseline="0" noProof="0" dirty="0">
                <a:ln>
                  <a:noFill/>
                </a:ln>
                <a:solidFill>
                  <a:srgbClr val="004243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Jeres lærer og jeg går rundt og hjælper.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53074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2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365D6AA0-1A5F-4163-C485-3EB7F42924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Billede 2" descr="Et billede, der indeholder Font/skrifttype, skærmbillede, tekst, Grafik&#10;&#10;Automatisk genereret beskrivelse">
            <a:extLst>
              <a:ext uri="{FF2B5EF4-FFF2-40B4-BE49-F238E27FC236}">
                <a16:creationId xmlns:a16="http://schemas.microsoft.com/office/drawing/2014/main" id="{B81D82FD-1C05-35CE-5F95-210C5615E8B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4" t="46730" r="6244" b="44381"/>
          <a:stretch/>
        </p:blipFill>
        <p:spPr>
          <a:xfrm>
            <a:off x="561474" y="4429683"/>
            <a:ext cx="7015874" cy="1018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835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5" hidden="1">
            <a:extLst>
              <a:ext uri="{FF2B5EF4-FFF2-40B4-BE49-F238E27FC236}">
                <a16:creationId xmlns:a16="http://schemas.microsoft.com/office/drawing/2014/main" id="{8051A2E5-69BA-132A-AB0C-76E0F817859E}"/>
              </a:ext>
            </a:extLst>
          </p:cNvPr>
          <p:cNvSpPr txBox="1">
            <a:spLocks/>
          </p:cNvSpPr>
          <p:nvPr/>
        </p:nvSpPr>
        <p:spPr>
          <a:xfrm>
            <a:off x="481108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Omsorg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sundhed</a:t>
            </a:r>
            <a:b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pædagogik</a:t>
            </a:r>
            <a:endParaRPr kumimoji="0" lang="en-DK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1" name="Subtitle 5" hidden="1">
            <a:extLst>
              <a:ext uri="{FF2B5EF4-FFF2-40B4-BE49-F238E27FC236}">
                <a16:creationId xmlns:a16="http://schemas.microsoft.com/office/drawing/2014/main" id="{A5024B68-89DD-E019-A445-4A3AB3221065}"/>
              </a:ext>
            </a:extLst>
          </p:cNvPr>
          <p:cNvSpPr txBox="1">
            <a:spLocks/>
          </p:cNvSpPr>
          <p:nvPr/>
        </p:nvSpPr>
        <p:spPr>
          <a:xfrm>
            <a:off x="3385564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Kontor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handel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forretningsservice</a:t>
            </a:r>
            <a:endParaRPr kumimoji="0" lang="en-DK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2" name="Subtitle 5" hidden="1">
            <a:extLst>
              <a:ext uri="{FF2B5EF4-FFF2-40B4-BE49-F238E27FC236}">
                <a16:creationId xmlns:a16="http://schemas.microsoft.com/office/drawing/2014/main" id="{C422A577-7601-ABEE-21D4-496A19A2B388}"/>
              </a:ext>
            </a:extLst>
          </p:cNvPr>
          <p:cNvSpPr txBox="1">
            <a:spLocks/>
          </p:cNvSpPr>
          <p:nvPr/>
        </p:nvSpPr>
        <p:spPr>
          <a:xfrm>
            <a:off x="6286438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Fødevarer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jordbrug</a:t>
            </a:r>
            <a:b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oplevelser</a:t>
            </a:r>
            <a:endParaRPr kumimoji="0" lang="en-DK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3" name="Subtitle 5" hidden="1">
            <a:extLst>
              <a:ext uri="{FF2B5EF4-FFF2-40B4-BE49-F238E27FC236}">
                <a16:creationId xmlns:a16="http://schemas.microsoft.com/office/drawing/2014/main" id="{F85EA498-5998-B381-8287-7DD82FA7131A}"/>
              </a:ext>
            </a:extLst>
          </p:cNvPr>
          <p:cNvSpPr txBox="1">
            <a:spLocks/>
          </p:cNvSpPr>
          <p:nvPr/>
        </p:nvSpPr>
        <p:spPr>
          <a:xfrm>
            <a:off x="9190895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Teknologi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byggeri</a:t>
            </a:r>
            <a:b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transport</a:t>
            </a:r>
          </a:p>
        </p:txBody>
      </p:sp>
      <p:pic>
        <p:nvPicPr>
          <p:cNvPr id="4" name="Billede 3" descr="Et billede, der indeholder Font/skrifttype, sort, Grafik, skærmbillede&#10;&#10;Automatisk genereret beskrivelse">
            <a:extLst>
              <a:ext uri="{FF2B5EF4-FFF2-40B4-BE49-F238E27FC236}">
                <a16:creationId xmlns:a16="http://schemas.microsoft.com/office/drawing/2014/main" id="{19695188-4E1B-D332-BE9A-48F8B861A52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16" t="48381" r="24316" b="41587"/>
          <a:stretch/>
        </p:blipFill>
        <p:spPr>
          <a:xfrm>
            <a:off x="747721" y="653142"/>
            <a:ext cx="4555799" cy="1258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5342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2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CC138A03-BF53-9E5D-CF27-AF4705C2C0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42" r="10384" b="15965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6" name="Billede 5" descr="Et billede, der indeholder skærmbillede, sort, Grafik, Font/skrifttype&#10;&#10;Automatisk genereret beskrivelse">
            <a:extLst>
              <a:ext uri="{FF2B5EF4-FFF2-40B4-BE49-F238E27FC236}">
                <a16:creationId xmlns:a16="http://schemas.microsoft.com/office/drawing/2014/main" id="{5A0C1403-5944-E108-8516-76C4DCB8E6B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14" t="48889" r="24855" b="42095"/>
          <a:stretch/>
        </p:blipFill>
        <p:spPr>
          <a:xfrm>
            <a:off x="527730" y="477159"/>
            <a:ext cx="3863583" cy="986743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53AAF8A3-4571-4E66-52F9-03EC8F9C8DC2}"/>
              </a:ext>
            </a:extLst>
          </p:cNvPr>
          <p:cNvSpPr txBox="1"/>
          <p:nvPr/>
        </p:nvSpPr>
        <p:spPr>
          <a:xfrm>
            <a:off x="532829" y="1463902"/>
            <a:ext cx="7267860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2400" b="1" i="0" u="none" strike="noStrike" kern="1200" cap="none" spc="0" normalizeH="0" baseline="0" noProof="0" dirty="0">
                <a:ln>
                  <a:noFill/>
                </a:ln>
                <a:solidFill>
                  <a:srgbClr val="004243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Fortsæt med opgaverne.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35845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5" hidden="1">
            <a:extLst>
              <a:ext uri="{FF2B5EF4-FFF2-40B4-BE49-F238E27FC236}">
                <a16:creationId xmlns:a16="http://schemas.microsoft.com/office/drawing/2014/main" id="{8051A2E5-69BA-132A-AB0C-76E0F817859E}"/>
              </a:ext>
            </a:extLst>
          </p:cNvPr>
          <p:cNvSpPr txBox="1">
            <a:spLocks/>
          </p:cNvSpPr>
          <p:nvPr/>
        </p:nvSpPr>
        <p:spPr>
          <a:xfrm>
            <a:off x="481108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Omsorg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sundhed</a:t>
            </a:r>
            <a:b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pædagogik</a:t>
            </a:r>
            <a:endParaRPr kumimoji="0" lang="en-DK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1" name="Subtitle 5" hidden="1">
            <a:extLst>
              <a:ext uri="{FF2B5EF4-FFF2-40B4-BE49-F238E27FC236}">
                <a16:creationId xmlns:a16="http://schemas.microsoft.com/office/drawing/2014/main" id="{A5024B68-89DD-E019-A445-4A3AB3221065}"/>
              </a:ext>
            </a:extLst>
          </p:cNvPr>
          <p:cNvSpPr txBox="1">
            <a:spLocks/>
          </p:cNvSpPr>
          <p:nvPr/>
        </p:nvSpPr>
        <p:spPr>
          <a:xfrm>
            <a:off x="3385564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Kontor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handel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forretningsservice</a:t>
            </a:r>
            <a:endParaRPr kumimoji="0" lang="en-DK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2" name="Subtitle 5" hidden="1">
            <a:extLst>
              <a:ext uri="{FF2B5EF4-FFF2-40B4-BE49-F238E27FC236}">
                <a16:creationId xmlns:a16="http://schemas.microsoft.com/office/drawing/2014/main" id="{C422A577-7601-ABEE-21D4-496A19A2B388}"/>
              </a:ext>
            </a:extLst>
          </p:cNvPr>
          <p:cNvSpPr txBox="1">
            <a:spLocks/>
          </p:cNvSpPr>
          <p:nvPr/>
        </p:nvSpPr>
        <p:spPr>
          <a:xfrm>
            <a:off x="6286438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Fødevarer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jordbrug</a:t>
            </a:r>
            <a:b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oplevelser</a:t>
            </a:r>
            <a:endParaRPr kumimoji="0" lang="en-DK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3" name="Subtitle 5" hidden="1">
            <a:extLst>
              <a:ext uri="{FF2B5EF4-FFF2-40B4-BE49-F238E27FC236}">
                <a16:creationId xmlns:a16="http://schemas.microsoft.com/office/drawing/2014/main" id="{F85EA498-5998-B381-8287-7DD82FA7131A}"/>
              </a:ext>
            </a:extLst>
          </p:cNvPr>
          <p:cNvSpPr txBox="1">
            <a:spLocks/>
          </p:cNvSpPr>
          <p:nvPr/>
        </p:nvSpPr>
        <p:spPr>
          <a:xfrm>
            <a:off x="9190895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Teknologi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byggeri</a:t>
            </a:r>
            <a:b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transport</a:t>
            </a:r>
          </a:p>
        </p:txBody>
      </p:sp>
      <p:pic>
        <p:nvPicPr>
          <p:cNvPr id="2" name="Billede 1" descr="Et billede, der indeholder tekst, Font/skrifttype, skærmbillede, Grafik&#10;&#10;Automatisk genereret beskrivelse">
            <a:extLst>
              <a:ext uri="{FF2B5EF4-FFF2-40B4-BE49-F238E27FC236}">
                <a16:creationId xmlns:a16="http://schemas.microsoft.com/office/drawing/2014/main" id="{D72C96C3-82F7-F5EC-0D1F-F019DD144E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83" t="48254" r="20544" b="42349"/>
          <a:stretch/>
        </p:blipFill>
        <p:spPr>
          <a:xfrm>
            <a:off x="471094" y="577338"/>
            <a:ext cx="4693089" cy="1068582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9913EA41-C5B4-D8CB-C015-070B7EACF766}"/>
              </a:ext>
            </a:extLst>
          </p:cNvPr>
          <p:cNvSpPr txBox="1"/>
          <p:nvPr/>
        </p:nvSpPr>
        <p:spPr>
          <a:xfrm>
            <a:off x="471094" y="1480457"/>
            <a:ext cx="515983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2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Fælles opsamling og oprydning</a:t>
            </a:r>
          </a:p>
        </p:txBody>
      </p:sp>
    </p:spTree>
    <p:extLst>
      <p:ext uri="{BB962C8B-B14F-4D97-AF65-F5344CB8AC3E}">
        <p14:creationId xmlns:p14="http://schemas.microsoft.com/office/powerpoint/2010/main" val="3709373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felt 5">
            <a:extLst>
              <a:ext uri="{FF2B5EF4-FFF2-40B4-BE49-F238E27FC236}">
                <a16:creationId xmlns:a16="http://schemas.microsoft.com/office/drawing/2014/main" id="{CCF2F8FF-B4C2-AD31-CEEF-E3850AA3DEF5}"/>
              </a:ext>
            </a:extLst>
          </p:cNvPr>
          <p:cNvSpPr txBox="1"/>
          <p:nvPr/>
        </p:nvSpPr>
        <p:spPr>
          <a:xfrm>
            <a:off x="457199" y="4807132"/>
            <a:ext cx="515983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 ses i morgen </a:t>
            </a:r>
            <a:r>
              <a:rPr kumimoji="0" lang="da-DK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  <a:sym typeface="Wingdings" panose="05000000000000000000" pitchFamily="2" charset="2"/>
              </a:rPr>
              <a:t></a:t>
            </a:r>
            <a:endParaRPr kumimoji="0" lang="da-DK" sz="3000" b="0" i="0" u="none" strike="noStrike" kern="1200" cap="none" spc="0" normalizeH="0" baseline="0" noProof="0" dirty="0">
              <a:ln>
                <a:noFill/>
              </a:ln>
              <a:solidFill>
                <a:srgbClr val="0042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Billede 4" descr="Et billede, der indeholder tekst, Font/skrifttype, Grafik, skærmbillede&#10;&#10;Automatisk genereret beskrivelse">
            <a:extLst>
              <a:ext uri="{FF2B5EF4-FFF2-40B4-BE49-F238E27FC236}">
                <a16:creationId xmlns:a16="http://schemas.microsoft.com/office/drawing/2014/main" id="{5AB7A987-D079-DD57-FA0C-0615C8A509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8" t="47746" r="9409" b="41715"/>
          <a:stretch/>
        </p:blipFill>
        <p:spPr>
          <a:xfrm>
            <a:off x="365760" y="4005943"/>
            <a:ext cx="5049290" cy="923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8342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 descr="Et billede, der indeholder Font/skrifttype, Grafik, skærmbillede, tekst&#10;&#10;Automatisk genereret beskrivelse">
            <a:extLst>
              <a:ext uri="{FF2B5EF4-FFF2-40B4-BE49-F238E27FC236}">
                <a16:creationId xmlns:a16="http://schemas.microsoft.com/office/drawing/2014/main" id="{CC8CB0BD-0FD2-FC0E-F369-DC88C3092DA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492" r="5457" b="43619"/>
          <a:stretch/>
        </p:blipFill>
        <p:spPr>
          <a:xfrm>
            <a:off x="801009" y="664029"/>
            <a:ext cx="6149753" cy="817815"/>
          </a:xfrm>
          <a:prstGeom prst="rect">
            <a:avLst/>
          </a:prstGeom>
        </p:spPr>
      </p:pic>
      <p:sp>
        <p:nvSpPr>
          <p:cNvPr id="17" name="Tekstfelt 16">
            <a:extLst>
              <a:ext uri="{FF2B5EF4-FFF2-40B4-BE49-F238E27FC236}">
                <a16:creationId xmlns:a16="http://schemas.microsoft.com/office/drawing/2014/main" id="{A307B701-2640-D6EA-DC06-88278B0C5B66}"/>
              </a:ext>
            </a:extLst>
          </p:cNvPr>
          <p:cNvSpPr txBox="1"/>
          <p:nvPr/>
        </p:nvSpPr>
        <p:spPr>
          <a:xfrm>
            <a:off x="719493" y="3435748"/>
            <a:ext cx="648341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1" i="1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DAG 2: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1" i="1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09:30-10:00	Velkommen og lidt info om EUD og EUX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10:00-11:30	Øvelser: INDSÆT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11:30-12:00	Frokost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12:00-13:45	Øvelser: INDSÆT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13:45-14:20	Oprydning, afslutning og evaluering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8" name="Tekstfelt 17">
            <a:extLst>
              <a:ext uri="{FF2B5EF4-FFF2-40B4-BE49-F238E27FC236}">
                <a16:creationId xmlns:a16="http://schemas.microsoft.com/office/drawing/2014/main" id="{22EC676A-B6B6-B61E-12D1-D69315959BBD}"/>
              </a:ext>
            </a:extLst>
          </p:cNvPr>
          <p:cNvSpPr txBox="1"/>
          <p:nvPr/>
        </p:nvSpPr>
        <p:spPr>
          <a:xfrm>
            <a:off x="936170" y="1410788"/>
            <a:ext cx="515983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2500" b="0" i="0" u="none" strike="noStrike" kern="1200" cap="none" spc="0" normalizeH="0" baseline="0" noProof="0" dirty="0">
                <a:ln>
                  <a:noFill/>
                </a:ln>
                <a:solidFill>
                  <a:srgbClr val="C7A6C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 planen for i dag</a:t>
            </a:r>
            <a:endParaRPr kumimoji="0" lang="da-DK" sz="2500" b="0" i="0" u="none" strike="noStrike" kern="1200" cap="none" spc="0" normalizeH="0" baseline="0" noProof="0" dirty="0">
              <a:ln>
                <a:noFill/>
              </a:ln>
              <a:solidFill>
                <a:srgbClr val="C7A6C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69969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Font/skrifttype, skærmbillede, Grafik, tekst&#10;&#10;Automatisk genereret beskrivelse">
            <a:extLst>
              <a:ext uri="{FF2B5EF4-FFF2-40B4-BE49-F238E27FC236}">
                <a16:creationId xmlns:a16="http://schemas.microsoft.com/office/drawing/2014/main" id="{E987BD8C-8BB3-7D09-6B1C-5B9EB0042CF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73" b="44605"/>
          <a:stretch/>
        </p:blipFill>
        <p:spPr>
          <a:xfrm>
            <a:off x="777667" y="631016"/>
            <a:ext cx="7976753" cy="961536"/>
          </a:xfrm>
          <a:prstGeom prst="rect">
            <a:avLst/>
          </a:prstGeom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C00ECA21-FC42-31C0-15EE-C126F93B2A9D}"/>
              </a:ext>
            </a:extLst>
          </p:cNvPr>
          <p:cNvSpPr txBox="1"/>
          <p:nvPr/>
        </p:nvSpPr>
        <p:spPr>
          <a:xfrm>
            <a:off x="847938" y="1410789"/>
            <a:ext cx="586568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2500" b="0" i="0" u="none" strike="noStrike" kern="1200" cap="none" spc="0" normalizeH="0" baseline="0" noProof="0" dirty="0">
                <a:ln>
                  <a:noFill/>
                </a:ln>
                <a:solidFill>
                  <a:srgbClr val="C7A6C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</a:t>
            </a:r>
            <a:r>
              <a:rPr kumimoji="0" lang="da-DK" sz="2500" b="0" i="0" u="none" strike="noStrike" kern="1200" cap="none" spc="0" normalizeH="0" baseline="0" noProof="0" dirty="0" err="1">
                <a:ln>
                  <a:noFill/>
                </a:ln>
                <a:solidFill>
                  <a:srgbClr val="C7A6C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nden</a:t>
            </a:r>
            <a:r>
              <a:rPr kumimoji="0" lang="da-DK" sz="2500" b="0" i="0" u="none" strike="noStrike" kern="1200" cap="none" spc="0" normalizeH="0" baseline="0" noProof="0" dirty="0">
                <a:ln>
                  <a:noFill/>
                </a:ln>
                <a:solidFill>
                  <a:srgbClr val="C7A6C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vi går videre med opgaverne</a:t>
            </a:r>
            <a:endParaRPr kumimoji="0" lang="da-DK" sz="2500" b="0" i="0" u="none" strike="noStrike" kern="1200" cap="none" spc="0" normalizeH="0" baseline="0" noProof="0" dirty="0">
              <a:ln>
                <a:noFill/>
              </a:ln>
              <a:solidFill>
                <a:srgbClr val="C7A6C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63993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5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9848ABB-9608-B57D-C07E-FE8C204E12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BBD3F1-5EBE-CA47-B938-4835EAF1B3F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79425" y="1317625"/>
            <a:ext cx="11233150" cy="493713"/>
          </a:xfrm>
        </p:spPr>
        <p:txBody>
          <a:bodyPr lIns="0" tIns="46800" rIns="0" bIns="46800">
            <a:noAutofit/>
          </a:bodyPr>
          <a:lstStyle/>
          <a:p>
            <a:pPr marL="0" indent="0">
              <a:buNone/>
            </a:pPr>
            <a:r>
              <a:rPr lang="da-DK" sz="25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 kombination af en studentereksamen og </a:t>
            </a:r>
            <a:r>
              <a:rPr lang="en-DK" sz="25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DK" sz="25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z="25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erhvervsuddannelse</a:t>
            </a:r>
            <a:endParaRPr lang="en-DK" sz="25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229F1D-30E7-DFB0-201A-7100A1776F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94" y="428961"/>
            <a:ext cx="4737003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8326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4B04ED3-9E63-462E-1F97-999719FAE2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9726"/>
            <a:ext cx="12191999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97BB550-D9BF-2BB9-48A6-349A3FA425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73" y="608303"/>
            <a:ext cx="4139543" cy="1353429"/>
          </a:xfrm>
          <a:prstGeom prst="rect">
            <a:avLst/>
          </a:prstGeom>
        </p:spPr>
      </p:pic>
      <p:sp>
        <p:nvSpPr>
          <p:cNvPr id="10" name="Subtitle 5">
            <a:extLst>
              <a:ext uri="{FF2B5EF4-FFF2-40B4-BE49-F238E27FC236}">
                <a16:creationId xmlns:a16="http://schemas.microsoft.com/office/drawing/2014/main" id="{6F9EA59E-FC7B-D238-D27B-F1ADC22E3629}"/>
              </a:ext>
            </a:extLst>
          </p:cNvPr>
          <p:cNvSpPr txBox="1">
            <a:spLocks/>
          </p:cNvSpPr>
          <p:nvPr/>
        </p:nvSpPr>
        <p:spPr>
          <a:xfrm>
            <a:off x="913327" y="3143250"/>
            <a:ext cx="1512000" cy="18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2700" b="1" i="0" u="none" strike="noStrike" kern="1200" cap="none" spc="0" normalizeH="0" baseline="0" noProof="0" dirty="0">
                <a:ln>
                  <a:noFill/>
                </a:ln>
                <a:solidFill>
                  <a:srgbClr val="FF52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Praktisk</a:t>
            </a:r>
          </a:p>
        </p:txBody>
      </p:sp>
      <p:sp>
        <p:nvSpPr>
          <p:cNvPr id="12" name="Subtitle 5">
            <a:extLst>
              <a:ext uri="{FF2B5EF4-FFF2-40B4-BE49-F238E27FC236}">
                <a16:creationId xmlns:a16="http://schemas.microsoft.com/office/drawing/2014/main" id="{5111C1A2-0EDD-D362-1F21-9F558B7FBD5D}"/>
              </a:ext>
            </a:extLst>
          </p:cNvPr>
          <p:cNvSpPr txBox="1">
            <a:spLocks/>
          </p:cNvSpPr>
          <p:nvPr/>
        </p:nvSpPr>
        <p:spPr>
          <a:xfrm>
            <a:off x="2425327" y="3143250"/>
            <a:ext cx="1512000" cy="18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2700" b="1" i="0" u="none" strike="noStrike" kern="1200" cap="none" spc="0" normalizeH="0" baseline="0" noProof="0" dirty="0">
                <a:ln>
                  <a:noFill/>
                </a:ln>
                <a:solidFill>
                  <a:srgbClr val="8BCBB9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Bogligt</a:t>
            </a:r>
          </a:p>
        </p:txBody>
      </p:sp>
      <p:sp>
        <p:nvSpPr>
          <p:cNvPr id="13" name="Subtitle 5">
            <a:extLst>
              <a:ext uri="{FF2B5EF4-FFF2-40B4-BE49-F238E27FC236}">
                <a16:creationId xmlns:a16="http://schemas.microsoft.com/office/drawing/2014/main" id="{B69A03C1-0FF8-B1BB-D166-0F2EA3D6ED79}"/>
              </a:ext>
            </a:extLst>
          </p:cNvPr>
          <p:cNvSpPr txBox="1">
            <a:spLocks/>
          </p:cNvSpPr>
          <p:nvPr/>
        </p:nvSpPr>
        <p:spPr>
          <a:xfrm>
            <a:off x="4580452" y="3143250"/>
            <a:ext cx="1512000" cy="18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2700" b="1" i="0" u="none" strike="noStrike" kern="1200" cap="none" spc="0" normalizeH="0" baseline="0" noProof="0" dirty="0">
                <a:ln>
                  <a:noFill/>
                </a:ln>
                <a:solidFill>
                  <a:srgbClr val="FF52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Praktisk</a:t>
            </a:r>
          </a:p>
        </p:txBody>
      </p:sp>
      <p:sp>
        <p:nvSpPr>
          <p:cNvPr id="14" name="Subtitle 5">
            <a:extLst>
              <a:ext uri="{FF2B5EF4-FFF2-40B4-BE49-F238E27FC236}">
                <a16:creationId xmlns:a16="http://schemas.microsoft.com/office/drawing/2014/main" id="{8DDFF699-C674-8F34-AECA-73FA8B105FB9}"/>
              </a:ext>
            </a:extLst>
          </p:cNvPr>
          <p:cNvSpPr txBox="1">
            <a:spLocks/>
          </p:cNvSpPr>
          <p:nvPr/>
        </p:nvSpPr>
        <p:spPr>
          <a:xfrm>
            <a:off x="6092452" y="3143250"/>
            <a:ext cx="1512000" cy="18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2700" b="1" i="0" u="none" strike="noStrike" kern="1200" cap="none" spc="0" normalizeH="0" baseline="0" noProof="0" dirty="0">
                <a:ln>
                  <a:noFill/>
                </a:ln>
                <a:solidFill>
                  <a:srgbClr val="8BCBB9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Bogligt</a:t>
            </a:r>
          </a:p>
        </p:txBody>
      </p:sp>
      <p:sp>
        <p:nvSpPr>
          <p:cNvPr id="15" name="Subtitle 5">
            <a:extLst>
              <a:ext uri="{FF2B5EF4-FFF2-40B4-BE49-F238E27FC236}">
                <a16:creationId xmlns:a16="http://schemas.microsoft.com/office/drawing/2014/main" id="{1F418ABB-EAA3-D3A5-B4CD-6ED464E7A1F0}"/>
              </a:ext>
            </a:extLst>
          </p:cNvPr>
          <p:cNvSpPr txBox="1">
            <a:spLocks/>
          </p:cNvSpPr>
          <p:nvPr/>
        </p:nvSpPr>
        <p:spPr>
          <a:xfrm>
            <a:off x="8254673" y="3143250"/>
            <a:ext cx="1512000" cy="18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2700" b="1" i="0" u="none" strike="noStrike" kern="1200" cap="none" spc="0" normalizeH="0" baseline="0" noProof="0" dirty="0">
                <a:ln>
                  <a:noFill/>
                </a:ln>
                <a:solidFill>
                  <a:srgbClr val="FF52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Praktisk</a:t>
            </a:r>
          </a:p>
        </p:txBody>
      </p:sp>
      <p:sp>
        <p:nvSpPr>
          <p:cNvPr id="16" name="Subtitle 5">
            <a:extLst>
              <a:ext uri="{FF2B5EF4-FFF2-40B4-BE49-F238E27FC236}">
                <a16:creationId xmlns:a16="http://schemas.microsoft.com/office/drawing/2014/main" id="{405DF4C5-8933-37B2-B964-3FFE93B1E3F8}"/>
              </a:ext>
            </a:extLst>
          </p:cNvPr>
          <p:cNvSpPr txBox="1">
            <a:spLocks/>
          </p:cNvSpPr>
          <p:nvPr/>
        </p:nvSpPr>
        <p:spPr>
          <a:xfrm>
            <a:off x="9766673" y="3143250"/>
            <a:ext cx="1512000" cy="18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2700" b="1" i="0" u="none" strike="noStrike" kern="1200" cap="none" spc="0" normalizeH="0" baseline="0" noProof="0" dirty="0">
                <a:ln>
                  <a:noFill/>
                </a:ln>
                <a:solidFill>
                  <a:srgbClr val="8BCBB9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Bogligt</a:t>
            </a:r>
          </a:p>
        </p:txBody>
      </p:sp>
    </p:spTree>
    <p:extLst>
      <p:ext uri="{BB962C8B-B14F-4D97-AF65-F5344CB8AC3E}">
        <p14:creationId xmlns:p14="http://schemas.microsoft.com/office/powerpoint/2010/main" val="20444318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B491AEAA-F63A-3E34-3B1B-2EC219B150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7" cy="6857998"/>
          </a:xfrm>
          <a:prstGeom prst="rect">
            <a:avLst/>
          </a:prstGeom>
        </p:spPr>
      </p:pic>
      <p:sp>
        <p:nvSpPr>
          <p:cNvPr id="5" name="Content Placeholder 4" hidden="1">
            <a:extLst>
              <a:ext uri="{FF2B5EF4-FFF2-40B4-BE49-F238E27FC236}">
                <a16:creationId xmlns:a16="http://schemas.microsoft.com/office/drawing/2014/main" id="{43BBD3F1-5EBE-CA47-B938-4835EAF1B3F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1" y="1647758"/>
            <a:ext cx="7460648" cy="778789"/>
          </a:xfrm>
        </p:spPr>
        <p:txBody>
          <a:bodyPr/>
          <a:lstStyle/>
          <a:p>
            <a:pPr marL="0" indent="0">
              <a:buNone/>
            </a:pPr>
            <a:r>
              <a:rPr lang="en-DK" dirty="0" err="1"/>
              <a:t>Arbejde</a:t>
            </a:r>
            <a:r>
              <a:rPr lang="en-DK" dirty="0"/>
              <a:t> </a:t>
            </a:r>
            <a:r>
              <a:rPr lang="en-DK" dirty="0" err="1"/>
              <a:t>eller</a:t>
            </a:r>
            <a:r>
              <a:rPr lang="en-DK" dirty="0"/>
              <a:t> </a:t>
            </a:r>
            <a:r>
              <a:rPr lang="en-DK" dirty="0" err="1"/>
              <a:t>uddannelse</a:t>
            </a:r>
            <a:endParaRPr lang="en-DK" dirty="0"/>
          </a:p>
        </p:txBody>
      </p:sp>
      <p:sp>
        <p:nvSpPr>
          <p:cNvPr id="4" name="Subtitle 5">
            <a:extLst>
              <a:ext uri="{FF2B5EF4-FFF2-40B4-BE49-F238E27FC236}">
                <a16:creationId xmlns:a16="http://schemas.microsoft.com/office/drawing/2014/main" id="{22040C93-F0B7-0A65-F124-963CB0CB4091}"/>
              </a:ext>
            </a:extLst>
          </p:cNvPr>
          <p:cNvSpPr txBox="1">
            <a:spLocks/>
          </p:cNvSpPr>
          <p:nvPr/>
        </p:nvSpPr>
        <p:spPr>
          <a:xfrm>
            <a:off x="888844" y="6014901"/>
            <a:ext cx="2843821" cy="77220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Videre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uddannelse</a:t>
            </a:r>
            <a:endParaRPr kumimoji="0" lang="en-DK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8" name="Subtitle 5" hidden="1">
            <a:extLst>
              <a:ext uri="{FF2B5EF4-FFF2-40B4-BE49-F238E27FC236}">
                <a16:creationId xmlns:a16="http://schemas.microsoft.com/office/drawing/2014/main" id="{3258B474-004F-7FD9-B433-E8BB0C206CFA}"/>
              </a:ext>
            </a:extLst>
          </p:cNvPr>
          <p:cNvSpPr txBox="1">
            <a:spLocks/>
          </p:cNvSpPr>
          <p:nvPr/>
        </p:nvSpPr>
        <p:spPr>
          <a:xfrm>
            <a:off x="3107101" y="5963936"/>
            <a:ext cx="1800000" cy="4896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Erhvervs-akademi</a:t>
            </a:r>
            <a:endParaRPr kumimoji="0" lang="en-DK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9" name="Oval 8" hidden="1">
            <a:extLst>
              <a:ext uri="{FF2B5EF4-FFF2-40B4-BE49-F238E27FC236}">
                <a16:creationId xmlns:a16="http://schemas.microsoft.com/office/drawing/2014/main" id="{B45DBC6A-E7E2-4A0D-9A3A-2C2801D834DC}"/>
              </a:ext>
            </a:extLst>
          </p:cNvPr>
          <p:cNvSpPr>
            <a:spLocks noChangeAspect="1"/>
          </p:cNvSpPr>
          <p:nvPr/>
        </p:nvSpPr>
        <p:spPr>
          <a:xfrm>
            <a:off x="9193800" y="2556980"/>
            <a:ext cx="2160000" cy="2160000"/>
          </a:xfrm>
          <a:prstGeom prst="ellipse">
            <a:avLst/>
          </a:prstGeom>
          <a:solidFill>
            <a:schemeClr val="accent4"/>
          </a:solidFill>
          <a:ln>
            <a:noFill/>
          </a:ln>
          <a:scene3d>
            <a:camera prst="orthographicFront">
              <a:rot lat="18000000" lon="0" rev="0"/>
            </a:camera>
            <a:lightRig rig="threePt" dir="t"/>
          </a:scene3d>
          <a:sp3d extrusionH="3175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DK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ubtitle 5" hidden="1">
            <a:extLst>
              <a:ext uri="{FF2B5EF4-FFF2-40B4-BE49-F238E27FC236}">
                <a16:creationId xmlns:a16="http://schemas.microsoft.com/office/drawing/2014/main" id="{7E334B55-EA32-9AB7-F60D-150092750CC9}"/>
              </a:ext>
            </a:extLst>
          </p:cNvPr>
          <p:cNvSpPr txBox="1">
            <a:spLocks/>
          </p:cNvSpPr>
          <p:nvPr/>
        </p:nvSpPr>
        <p:spPr>
          <a:xfrm>
            <a:off x="9373800" y="4506579"/>
            <a:ext cx="1800000" cy="4896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Professions-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højskole</a:t>
            </a:r>
            <a:endParaRPr kumimoji="0" lang="en-DK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1" name="Oval 10" hidden="1">
            <a:extLst>
              <a:ext uri="{FF2B5EF4-FFF2-40B4-BE49-F238E27FC236}">
                <a16:creationId xmlns:a16="http://schemas.microsoft.com/office/drawing/2014/main" id="{3DD1E21E-2DA5-904C-95C0-90D1BA609F39}"/>
              </a:ext>
            </a:extLst>
          </p:cNvPr>
          <p:cNvSpPr>
            <a:spLocks noChangeAspect="1"/>
          </p:cNvSpPr>
          <p:nvPr/>
        </p:nvSpPr>
        <p:spPr>
          <a:xfrm>
            <a:off x="2927100" y="3977475"/>
            <a:ext cx="2160000" cy="2160000"/>
          </a:xfrm>
          <a:prstGeom prst="ellipse">
            <a:avLst/>
          </a:prstGeom>
          <a:solidFill>
            <a:schemeClr val="accent2"/>
          </a:solidFill>
          <a:ln>
            <a:noFill/>
          </a:ln>
          <a:scene3d>
            <a:camera prst="orthographicFront">
              <a:rot lat="18000000" lon="0" rev="0"/>
            </a:camera>
            <a:lightRig rig="threePt" dir="t"/>
          </a:scene3d>
          <a:sp3d extrusionH="3175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DK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ubtitle 5">
            <a:extLst>
              <a:ext uri="{FF2B5EF4-FFF2-40B4-BE49-F238E27FC236}">
                <a16:creationId xmlns:a16="http://schemas.microsoft.com/office/drawing/2014/main" id="{64B90304-4624-E541-D58F-7E183DA0D627}"/>
              </a:ext>
            </a:extLst>
          </p:cNvPr>
          <p:cNvSpPr txBox="1">
            <a:spLocks/>
          </p:cNvSpPr>
          <p:nvPr/>
        </p:nvSpPr>
        <p:spPr>
          <a:xfrm>
            <a:off x="8591157" y="6014901"/>
            <a:ext cx="2838990" cy="77220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Selvstændig</a:t>
            </a:r>
            <a:endParaRPr kumimoji="0" lang="en-DK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4" name="Subtitle 5">
            <a:extLst>
              <a:ext uri="{FF2B5EF4-FFF2-40B4-BE49-F238E27FC236}">
                <a16:creationId xmlns:a16="http://schemas.microsoft.com/office/drawing/2014/main" id="{97087088-CB57-5B53-41A4-2AD47013C339}"/>
              </a:ext>
            </a:extLst>
          </p:cNvPr>
          <p:cNvSpPr txBox="1">
            <a:spLocks/>
          </p:cNvSpPr>
          <p:nvPr/>
        </p:nvSpPr>
        <p:spPr>
          <a:xfrm>
            <a:off x="4621509" y="6014901"/>
            <a:ext cx="2838990" cy="77220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Job</a:t>
            </a:r>
          </a:p>
        </p:txBody>
      </p:sp>
      <p:pic>
        <p:nvPicPr>
          <p:cNvPr id="17" name="Picture 16" hidden="1">
            <a:extLst>
              <a:ext uri="{FF2B5EF4-FFF2-40B4-BE49-F238E27FC236}">
                <a16:creationId xmlns:a16="http://schemas.microsoft.com/office/drawing/2014/main" id="{822C5C04-CCE5-45B4-2878-E5591C03D69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22" t="11098" r="45960" b="44632"/>
          <a:stretch/>
        </p:blipFill>
        <p:spPr>
          <a:xfrm>
            <a:off x="3080330" y="3542372"/>
            <a:ext cx="1961880" cy="2160000"/>
          </a:xfrm>
          <a:prstGeom prst="rect">
            <a:avLst/>
          </a:prstGeom>
        </p:spPr>
      </p:pic>
      <p:pic>
        <p:nvPicPr>
          <p:cNvPr id="18" name="Picture 17" hidden="1">
            <a:extLst>
              <a:ext uri="{FF2B5EF4-FFF2-40B4-BE49-F238E27FC236}">
                <a16:creationId xmlns:a16="http://schemas.microsoft.com/office/drawing/2014/main" id="{C5DC8AD8-9A7A-6E95-A972-765695C3E67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38" t="8789" r="18644" b="46941"/>
          <a:stretch/>
        </p:blipFill>
        <p:spPr>
          <a:xfrm rot="21432665">
            <a:off x="9312279" y="2063892"/>
            <a:ext cx="1961880" cy="2160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2AFAEF8-F3A9-735E-6ECB-B84C35E388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155" y="392340"/>
            <a:ext cx="7134344" cy="1885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7934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5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D0CD67BF-4C65-47AB-8934-8E32B11714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82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06601899-41A1-2ED6-6ECB-73591A0AA7C2}"/>
              </a:ext>
            </a:extLst>
          </p:cNvPr>
          <p:cNvSpPr txBox="1"/>
          <p:nvPr/>
        </p:nvSpPr>
        <p:spPr>
          <a:xfrm>
            <a:off x="616687" y="2013815"/>
            <a:ext cx="50610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 skal nu i gang med nogle opgaver inden for …?</a:t>
            </a:r>
          </a:p>
        </p:txBody>
      </p:sp>
      <p:pic>
        <p:nvPicPr>
          <p:cNvPr id="8" name="Billede 7" descr="Et billede, der indeholder skærmbillede, sort, Grafik, mørke&#10;&#10;Automatisk genereret beskrivelse">
            <a:extLst>
              <a:ext uri="{FF2B5EF4-FFF2-40B4-BE49-F238E27FC236}">
                <a16:creationId xmlns:a16="http://schemas.microsoft.com/office/drawing/2014/main" id="{66476EB8-75DF-B22E-8572-A9F856E3AF5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02" t="47907" r="26170" b="41271"/>
          <a:stretch/>
        </p:blipFill>
        <p:spPr>
          <a:xfrm>
            <a:off x="507460" y="716610"/>
            <a:ext cx="3977012" cy="129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2143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Et billede, der indeholder Font/skrifttype, sort, Grafik, skærmbillede&#10;&#10;Automatisk genereret beskrivelse">
            <a:extLst>
              <a:ext uri="{FF2B5EF4-FFF2-40B4-BE49-F238E27FC236}">
                <a16:creationId xmlns:a16="http://schemas.microsoft.com/office/drawing/2014/main" id="{8E01745E-D0E6-C60C-20E8-FFACE41D9B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16" t="48381" r="24316" b="41587"/>
          <a:stretch/>
        </p:blipFill>
        <p:spPr>
          <a:xfrm>
            <a:off x="747721" y="653142"/>
            <a:ext cx="4372919" cy="1207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8622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5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D0CD67BF-4C65-47AB-8934-8E32B11714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82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06601899-41A1-2ED6-6ECB-73591A0AA7C2}"/>
              </a:ext>
            </a:extLst>
          </p:cNvPr>
          <p:cNvSpPr txBox="1"/>
          <p:nvPr/>
        </p:nvSpPr>
        <p:spPr>
          <a:xfrm>
            <a:off x="606055" y="1875592"/>
            <a:ext cx="50610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Fortsæt med opgaverne.</a:t>
            </a:r>
          </a:p>
        </p:txBody>
      </p:sp>
      <p:pic>
        <p:nvPicPr>
          <p:cNvPr id="8" name="Billede 7" descr="Et billede, der indeholder skærmbillede, sort, Grafik, mørke&#10;&#10;Automatisk genereret beskrivelse">
            <a:extLst>
              <a:ext uri="{FF2B5EF4-FFF2-40B4-BE49-F238E27FC236}">
                <a16:creationId xmlns:a16="http://schemas.microsoft.com/office/drawing/2014/main" id="{66476EB8-75DF-B22E-8572-A9F856E3AF5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02" t="47907" r="26170" b="41271"/>
          <a:stretch/>
        </p:blipFill>
        <p:spPr>
          <a:xfrm>
            <a:off x="507460" y="716610"/>
            <a:ext cx="3977012" cy="129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1772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tekst, Font/skrifttype, skærmbillede, Grafik&#10;&#10;Automatisk genereret beskrivelse">
            <a:extLst>
              <a:ext uri="{FF2B5EF4-FFF2-40B4-BE49-F238E27FC236}">
                <a16:creationId xmlns:a16="http://schemas.microsoft.com/office/drawing/2014/main" id="{1E5872AF-E293-D848-8B16-64B7B2CBA59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83" t="48254" r="20544" b="42349"/>
          <a:stretch/>
        </p:blipFill>
        <p:spPr>
          <a:xfrm>
            <a:off x="704464" y="577338"/>
            <a:ext cx="4693089" cy="1068582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303C341A-F9D0-6A50-F1C3-C5F736E3FB36}"/>
              </a:ext>
            </a:extLst>
          </p:cNvPr>
          <p:cNvSpPr txBox="1"/>
          <p:nvPr/>
        </p:nvSpPr>
        <p:spPr>
          <a:xfrm>
            <a:off x="704464" y="1407393"/>
            <a:ext cx="515983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2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Fælles opsamling og evaluering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777D9CAF-608F-9725-0A95-859C5C0A73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3329" y="4232378"/>
            <a:ext cx="2572174" cy="1903409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36861C08-3E14-822F-5D8F-B3382F5975A0}"/>
              </a:ext>
            </a:extLst>
          </p:cNvPr>
          <p:cNvSpPr txBox="1"/>
          <p:nvPr/>
        </p:nvSpPr>
        <p:spPr>
          <a:xfrm>
            <a:off x="10003385" y="6264680"/>
            <a:ext cx="2471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Elevevaluering</a:t>
            </a: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FF6756FB-BE4A-0E83-06EB-BC2E72535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02" y="2331396"/>
            <a:ext cx="6067845" cy="3580120"/>
          </a:xfrm>
        </p:spPr>
        <p:txBody>
          <a:bodyPr anchor="ctr">
            <a:normAutofit/>
          </a:bodyPr>
          <a:lstStyle/>
          <a:p>
            <a:r>
              <a:rPr lang="da-DK" sz="2500" dirty="0"/>
              <a:t>Hvad jeg håber, I har fået ud af jeres besøg</a:t>
            </a:r>
            <a:br>
              <a:rPr lang="da-DK" sz="1800" dirty="0"/>
            </a:br>
            <a:br>
              <a:rPr lang="da-DK" sz="1800" dirty="0"/>
            </a:br>
            <a:r>
              <a:rPr lang="da-DK" sz="2000" b="0" dirty="0"/>
              <a:t>En fornemmelse for:</a:t>
            </a:r>
            <a:br>
              <a:rPr lang="da-DK" sz="2000" b="0" dirty="0"/>
            </a:br>
            <a:r>
              <a:rPr lang="da-DK" sz="2000" b="0" dirty="0"/>
              <a:t>- Hvad man lærer på en erhvervsskole</a:t>
            </a:r>
            <a:br>
              <a:rPr lang="da-DK" sz="2000" b="0" dirty="0"/>
            </a:br>
            <a:r>
              <a:rPr lang="da-DK" sz="2000" b="0" dirty="0"/>
              <a:t>- At man arbejder praktisk, med det man - lærer.</a:t>
            </a:r>
            <a:br>
              <a:rPr lang="da-DK" sz="2000" b="0" dirty="0"/>
            </a:br>
            <a:r>
              <a:rPr lang="da-DK" sz="2000" b="0" dirty="0"/>
              <a:t>- Hvad I synes om det.</a:t>
            </a:r>
            <a:br>
              <a:rPr lang="da-DK" sz="2000" b="0" dirty="0"/>
            </a:br>
            <a:br>
              <a:rPr lang="da-DK" sz="2000" b="0" dirty="0"/>
            </a:br>
            <a:r>
              <a:rPr lang="da-DK" sz="2000" b="0" dirty="0"/>
              <a:t>Prøve kræfter med forskellige erhvervsuddannelser</a:t>
            </a:r>
            <a:r>
              <a:rPr lang="da-DK" sz="2000" b="0" dirty="0">
                <a:sym typeface="Wingdings" panose="05000000000000000000" pitchFamily="2" charset="2"/>
              </a:rPr>
              <a:t></a:t>
            </a:r>
            <a:br>
              <a:rPr lang="da-DK" sz="2000" dirty="0"/>
            </a:br>
            <a:br>
              <a:rPr lang="da-DK" sz="1800" dirty="0"/>
            </a:br>
            <a:endParaRPr lang="da-DK" sz="1800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FF338476-1A13-0C24-16FD-AF1EE220A3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83329" y="593320"/>
            <a:ext cx="2600688" cy="1819529"/>
          </a:xfrm>
          <a:prstGeom prst="rect">
            <a:avLst/>
          </a:prstGeom>
        </p:spPr>
      </p:pic>
      <p:sp>
        <p:nvSpPr>
          <p:cNvPr id="10" name="Tekstfelt 9">
            <a:extLst>
              <a:ext uri="{FF2B5EF4-FFF2-40B4-BE49-F238E27FC236}">
                <a16:creationId xmlns:a16="http://schemas.microsoft.com/office/drawing/2014/main" id="{EA7E69D6-38BE-E611-92BD-718DB1FFE4C0}"/>
              </a:ext>
            </a:extLst>
          </p:cNvPr>
          <p:cNvSpPr txBox="1"/>
          <p:nvPr/>
        </p:nvSpPr>
        <p:spPr>
          <a:xfrm>
            <a:off x="9764486" y="2537819"/>
            <a:ext cx="20195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alibri" panose="020F0502020204030204" pitchFamily="34" charset="0"/>
              </a:rPr>
              <a:t>Lærerevaluering</a:t>
            </a:r>
          </a:p>
        </p:txBody>
      </p:sp>
    </p:spTree>
    <p:extLst>
      <p:ext uri="{BB962C8B-B14F-4D97-AF65-F5344CB8AC3E}">
        <p14:creationId xmlns:p14="http://schemas.microsoft.com/office/powerpoint/2010/main" val="18325315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65FCF53C-0DDF-7E3F-06E3-29B742EDFE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35388" y="6059402"/>
            <a:ext cx="870546" cy="360000"/>
          </a:xfrm>
          <a:prstGeom prst="rect">
            <a:avLst/>
          </a:prstGeom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55565A7E-9C7D-1A82-64D1-24E2D381A2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571" y="6078654"/>
            <a:ext cx="1783432" cy="358699"/>
          </a:xfrm>
          <a:prstGeom prst="rect">
            <a:avLst/>
          </a:prstGeom>
        </p:spPr>
      </p:pic>
      <p:pic>
        <p:nvPicPr>
          <p:cNvPr id="4" name="Picture 11">
            <a:extLst>
              <a:ext uri="{FF2B5EF4-FFF2-40B4-BE49-F238E27FC236}">
                <a16:creationId xmlns:a16="http://schemas.microsoft.com/office/drawing/2014/main" id="{C874A00D-EE0C-6027-C47C-58B52289A7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56289" y="6059150"/>
            <a:ext cx="1177143" cy="360000"/>
          </a:xfrm>
          <a:prstGeom prst="rect">
            <a:avLst/>
          </a:prstGeom>
        </p:spPr>
      </p:pic>
      <p:pic>
        <p:nvPicPr>
          <p:cNvPr id="5" name="Picture 13">
            <a:extLst>
              <a:ext uri="{FF2B5EF4-FFF2-40B4-BE49-F238E27FC236}">
                <a16:creationId xmlns:a16="http://schemas.microsoft.com/office/drawing/2014/main" id="{28A3A89E-B67F-CB06-BA7B-222B9A16D0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718" y="6059150"/>
            <a:ext cx="831683" cy="360000"/>
          </a:xfrm>
          <a:prstGeom prst="rect">
            <a:avLst/>
          </a:prstGeom>
        </p:spPr>
      </p:pic>
      <p:pic>
        <p:nvPicPr>
          <p:cNvPr id="7" name="Billede 6" descr="Et billede, der indeholder tekst, Font/skrifttype, Grafik, skærmbillede&#10;&#10;Automatisk genereret beskrivelse">
            <a:extLst>
              <a:ext uri="{FF2B5EF4-FFF2-40B4-BE49-F238E27FC236}">
                <a16:creationId xmlns:a16="http://schemas.microsoft.com/office/drawing/2014/main" id="{81902569-C5A9-9FC7-922A-240789C0EA1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8" t="47746" r="9409" b="41715"/>
          <a:stretch/>
        </p:blipFill>
        <p:spPr>
          <a:xfrm>
            <a:off x="3492137" y="2743200"/>
            <a:ext cx="5049290" cy="923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924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AC4C40-10A9-A45F-E6C9-83814DBE8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4000" dirty="0"/>
              <a:t>Film-links til elektriker</a:t>
            </a:r>
          </a:p>
        </p:txBody>
      </p:sp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198C62A4-6B0C-897D-2436-0A178BD05E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5251030"/>
              </p:ext>
            </p:extLst>
          </p:nvPr>
        </p:nvGraphicFramePr>
        <p:xfrm>
          <a:off x="1824336" y="1683656"/>
          <a:ext cx="7397546" cy="47603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22284">
                  <a:extLst>
                    <a:ext uri="{9D8B030D-6E8A-4147-A177-3AD203B41FA5}">
                      <a16:colId xmlns:a16="http://schemas.microsoft.com/office/drawing/2014/main" val="2391620864"/>
                    </a:ext>
                  </a:extLst>
                </a:gridCol>
                <a:gridCol w="4175262">
                  <a:extLst>
                    <a:ext uri="{9D8B030D-6E8A-4147-A177-3AD203B41FA5}">
                      <a16:colId xmlns:a16="http://schemas.microsoft.com/office/drawing/2014/main" val="2309061392"/>
                    </a:ext>
                  </a:extLst>
                </a:gridCol>
              </a:tblGrid>
              <a:tr h="250545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da-DK" sz="1300">
                          <a:effectLst/>
                        </a:rPr>
                        <a:t>Introdag på elektriker</a:t>
                      </a:r>
                      <a:endParaRPr lang="da-DK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da-DK" sz="1300" b="0" u="sng" dirty="0">
                          <a:solidFill>
                            <a:schemeClr val="tx2"/>
                          </a:solidFill>
                          <a:effectLst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www.copenhagenskills.dk/introdag-elektriker/</a:t>
                      </a:r>
                      <a:endParaRPr lang="da-DK" sz="1300" b="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extLst>
                  <a:ext uri="{0D108BD9-81ED-4DB2-BD59-A6C34878D82A}">
                    <a16:rowId xmlns:a16="http://schemas.microsoft.com/office/drawing/2014/main" val="2700095382"/>
                  </a:ext>
                </a:extLst>
              </a:tr>
              <a:tr h="250545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da-DK" sz="1300">
                          <a:effectLst/>
                        </a:rPr>
                        <a:t>Mød Sarah</a:t>
                      </a:r>
                      <a:endParaRPr lang="da-DK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da-DK" sz="1300" u="sng" dirty="0">
                          <a:solidFill>
                            <a:schemeClr val="tx2"/>
                          </a:solidFill>
                          <a:effectLst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www.copenhagenskills.dk/Sarah/ </a:t>
                      </a:r>
                      <a:endParaRPr lang="da-DK" sz="13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extLst>
                  <a:ext uri="{0D108BD9-81ED-4DB2-BD59-A6C34878D82A}">
                    <a16:rowId xmlns:a16="http://schemas.microsoft.com/office/drawing/2014/main" val="387471766"/>
                  </a:ext>
                </a:extLst>
              </a:tr>
              <a:tr h="250545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da-DK" sz="1300" dirty="0">
                          <a:effectLst/>
                        </a:rPr>
                        <a:t>Montering </a:t>
                      </a:r>
                      <a:r>
                        <a:rPr lang="da-DK" sz="1300" dirty="0" err="1">
                          <a:effectLst/>
                        </a:rPr>
                        <a:t>main</a:t>
                      </a:r>
                      <a:r>
                        <a:rPr lang="da-DK" sz="1300" dirty="0">
                          <a:effectLst/>
                        </a:rPr>
                        <a:t> del 1</a:t>
                      </a:r>
                      <a:endParaRPr lang="da-DK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da-DK" sz="1300" u="sng">
                          <a:solidFill>
                            <a:schemeClr val="tx2"/>
                          </a:solidFill>
                          <a:effectLst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www.copenhagenskills.dk/montering-1/</a:t>
                      </a:r>
                      <a:endParaRPr lang="da-DK" sz="13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extLst>
                  <a:ext uri="{0D108BD9-81ED-4DB2-BD59-A6C34878D82A}">
                    <a16:rowId xmlns:a16="http://schemas.microsoft.com/office/drawing/2014/main" val="477743600"/>
                  </a:ext>
                </a:extLst>
              </a:tr>
              <a:tr h="250545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da-DK" sz="1300">
                          <a:effectLst/>
                        </a:rPr>
                        <a:t>Klargøring </a:t>
                      </a:r>
                      <a:endParaRPr lang="da-DK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da-DK" sz="1300" u="sng">
                          <a:solidFill>
                            <a:schemeClr val="tx2"/>
                          </a:solidFill>
                          <a:effectLst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www.copenhagenskills.dk/klargoering-forfradaase/</a:t>
                      </a:r>
                      <a:endParaRPr lang="da-DK" sz="13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extLst>
                  <a:ext uri="{0D108BD9-81ED-4DB2-BD59-A6C34878D82A}">
                    <a16:rowId xmlns:a16="http://schemas.microsoft.com/office/drawing/2014/main" val="1338805063"/>
                  </a:ext>
                </a:extLst>
              </a:tr>
              <a:tr h="250545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da-DK" sz="1300">
                          <a:effectLst/>
                        </a:rPr>
                        <a:t>Montér forfradåse</a:t>
                      </a:r>
                      <a:endParaRPr lang="da-DK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da-DK" sz="1300" u="sng">
                          <a:solidFill>
                            <a:schemeClr val="tx2"/>
                          </a:solidFill>
                          <a:effectLst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www.copenhagenskills.dk/montering-forfradaase/</a:t>
                      </a:r>
                      <a:endParaRPr lang="da-DK" sz="13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extLst>
                  <a:ext uri="{0D108BD9-81ED-4DB2-BD59-A6C34878D82A}">
                    <a16:rowId xmlns:a16="http://schemas.microsoft.com/office/drawing/2014/main" val="3661102371"/>
                  </a:ext>
                </a:extLst>
              </a:tr>
              <a:tr h="250545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da-DK" sz="1300">
                          <a:effectLst/>
                        </a:rPr>
                        <a:t>Klargøring af kabel</a:t>
                      </a:r>
                      <a:endParaRPr lang="da-DK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da-DK" sz="1300" u="sng">
                          <a:solidFill>
                            <a:schemeClr val="tx2"/>
                          </a:solidFill>
                          <a:effectLst/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www.copenhagenskills.dk/klargoering-kabel/</a:t>
                      </a:r>
                      <a:endParaRPr lang="da-DK" sz="13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extLst>
                  <a:ext uri="{0D108BD9-81ED-4DB2-BD59-A6C34878D82A}">
                    <a16:rowId xmlns:a16="http://schemas.microsoft.com/office/drawing/2014/main" val="2613774330"/>
                  </a:ext>
                </a:extLst>
              </a:tr>
              <a:tr h="250545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da-DK" sz="1300">
                          <a:effectLst/>
                        </a:rPr>
                        <a:t>Montér 1-polet afbryder</a:t>
                      </a:r>
                      <a:endParaRPr lang="da-DK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da-DK" sz="1300" u="sng">
                          <a:solidFill>
                            <a:schemeClr val="tx2"/>
                          </a:solidFill>
                          <a:effectLst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www.copenhagenskills.dk/monter-afbryder/</a:t>
                      </a:r>
                      <a:endParaRPr lang="da-DK" sz="13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extLst>
                  <a:ext uri="{0D108BD9-81ED-4DB2-BD59-A6C34878D82A}">
                    <a16:rowId xmlns:a16="http://schemas.microsoft.com/office/drawing/2014/main" val="3639512920"/>
                  </a:ext>
                </a:extLst>
              </a:tr>
              <a:tr h="250545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da-DK" sz="1300">
                          <a:effectLst/>
                        </a:rPr>
                        <a:t>Tilslut spot</a:t>
                      </a:r>
                      <a:endParaRPr lang="da-DK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da-DK" sz="1300" u="sng" dirty="0">
                          <a:solidFill>
                            <a:schemeClr val="tx2"/>
                          </a:solidFill>
                          <a:effectLst/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www.copenhagenskills.dk/tilslut-spot/</a:t>
                      </a:r>
                      <a:endParaRPr lang="da-DK" sz="13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extLst>
                  <a:ext uri="{0D108BD9-81ED-4DB2-BD59-A6C34878D82A}">
                    <a16:rowId xmlns:a16="http://schemas.microsoft.com/office/drawing/2014/main" val="859080169"/>
                  </a:ext>
                </a:extLst>
              </a:tr>
              <a:tr h="250545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da-DK" sz="1300">
                          <a:effectLst/>
                        </a:rPr>
                        <a:t>Tilslut strømforsyning</a:t>
                      </a:r>
                      <a:endParaRPr lang="da-DK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da-DK" sz="1300" u="sng" dirty="0">
                          <a:solidFill>
                            <a:schemeClr val="tx2"/>
                          </a:solidFill>
                          <a:effectLst/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www.copenhagenskills.dk/tilslut-stroemforsyning/</a:t>
                      </a:r>
                      <a:endParaRPr lang="da-DK" sz="13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extLst>
                  <a:ext uri="{0D108BD9-81ED-4DB2-BD59-A6C34878D82A}">
                    <a16:rowId xmlns:a16="http://schemas.microsoft.com/office/drawing/2014/main" val="2466033628"/>
                  </a:ext>
                </a:extLst>
              </a:tr>
              <a:tr h="250545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da-DK" sz="1300">
                          <a:effectLst/>
                        </a:rPr>
                        <a:t>Montering main del 2</a:t>
                      </a:r>
                      <a:endParaRPr lang="da-DK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da-DK" sz="1300" u="sng">
                          <a:solidFill>
                            <a:schemeClr val="tx2"/>
                          </a:solidFill>
                          <a:effectLst/>
                          <a:hlinkClick r:id="rId1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www.copenhagenskills.dk/montering-2/</a:t>
                      </a:r>
                      <a:endParaRPr lang="da-DK" sz="13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extLst>
                  <a:ext uri="{0D108BD9-81ED-4DB2-BD59-A6C34878D82A}">
                    <a16:rowId xmlns:a16="http://schemas.microsoft.com/office/drawing/2014/main" val="4277889256"/>
                  </a:ext>
                </a:extLst>
              </a:tr>
              <a:tr h="250545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da-DK" sz="1300">
                          <a:effectLst/>
                        </a:rPr>
                        <a:t>Træk ledninger og montér</a:t>
                      </a:r>
                      <a:endParaRPr lang="da-DK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da-DK" sz="1300" u="sng">
                          <a:solidFill>
                            <a:schemeClr val="tx2"/>
                          </a:solidFill>
                          <a:effectLst/>
                          <a:hlinkClick r:id="rId1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www.copenhagenskills.dk/traek-ledninger/</a:t>
                      </a:r>
                      <a:endParaRPr lang="da-DK" sz="13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extLst>
                  <a:ext uri="{0D108BD9-81ED-4DB2-BD59-A6C34878D82A}">
                    <a16:rowId xmlns:a16="http://schemas.microsoft.com/office/drawing/2014/main" val="3288113467"/>
                  </a:ext>
                </a:extLst>
              </a:tr>
              <a:tr h="250545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da-DK" sz="1300">
                          <a:effectLst/>
                        </a:rPr>
                        <a:t>Montér kroneafbryder</a:t>
                      </a:r>
                      <a:endParaRPr lang="da-DK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da-DK" sz="1300" u="sng">
                          <a:solidFill>
                            <a:schemeClr val="tx2"/>
                          </a:solidFill>
                          <a:effectLst/>
                          <a:hlinkClick r:id="rId1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www.copenhagenskills.dk/monter-kroneafbryder</a:t>
                      </a:r>
                      <a:endParaRPr lang="da-DK" sz="13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extLst>
                  <a:ext uri="{0D108BD9-81ED-4DB2-BD59-A6C34878D82A}">
                    <a16:rowId xmlns:a16="http://schemas.microsoft.com/office/drawing/2014/main" val="3874475672"/>
                  </a:ext>
                </a:extLst>
              </a:tr>
              <a:tr h="250545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da-DK" sz="1300">
                          <a:effectLst/>
                        </a:rPr>
                        <a:t>Tilslut spot</a:t>
                      </a:r>
                      <a:endParaRPr lang="da-DK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da-DK" sz="1300" u="sng">
                          <a:solidFill>
                            <a:schemeClr val="tx2"/>
                          </a:solidFill>
                          <a:effectLst/>
                          <a:hlinkClick r:id="rId1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www.copenhagenskills.dk/tilslut-spot-2/</a:t>
                      </a:r>
                      <a:endParaRPr lang="da-DK" sz="13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extLst>
                  <a:ext uri="{0D108BD9-81ED-4DB2-BD59-A6C34878D82A}">
                    <a16:rowId xmlns:a16="http://schemas.microsoft.com/office/drawing/2014/main" val="2453367260"/>
                  </a:ext>
                </a:extLst>
              </a:tr>
              <a:tr h="250545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da-DK" sz="1300">
                          <a:effectLst/>
                        </a:rPr>
                        <a:t>Tilslut strømforsyning</a:t>
                      </a:r>
                      <a:endParaRPr lang="da-DK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da-DK" sz="1300" u="sng" dirty="0">
                          <a:solidFill>
                            <a:schemeClr val="tx2"/>
                          </a:solidFill>
                          <a:effectLst/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www.copenhagenskills.dk/tilslut-stroemforsyning-2/</a:t>
                      </a:r>
                      <a:endParaRPr lang="da-DK" sz="13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extLst>
                  <a:ext uri="{0D108BD9-81ED-4DB2-BD59-A6C34878D82A}">
                    <a16:rowId xmlns:a16="http://schemas.microsoft.com/office/drawing/2014/main" val="1151108783"/>
                  </a:ext>
                </a:extLst>
              </a:tr>
              <a:tr h="250545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da-DK" sz="1300">
                          <a:effectLst/>
                        </a:rPr>
                        <a:t>Ekstraopgave</a:t>
                      </a:r>
                      <a:endParaRPr lang="da-DK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da-DK" sz="1300" u="sng" dirty="0">
                          <a:solidFill>
                            <a:schemeClr val="tx2"/>
                          </a:solidFill>
                          <a:effectLst/>
                          <a:hlinkClick r:id="rId1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www.copenhagenskills.dk/ekstraopgave/</a:t>
                      </a:r>
                      <a:endParaRPr lang="da-DK" sz="13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extLst>
                  <a:ext uri="{0D108BD9-81ED-4DB2-BD59-A6C34878D82A}">
                    <a16:rowId xmlns:a16="http://schemas.microsoft.com/office/drawing/2014/main" val="2175660165"/>
                  </a:ext>
                </a:extLst>
              </a:tr>
              <a:tr h="250545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da-DK" sz="1300">
                          <a:effectLst/>
                        </a:rPr>
                        <a:t>Klargøring </a:t>
                      </a:r>
                      <a:endParaRPr lang="da-DK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da-DK" sz="1300" u="sng" dirty="0">
                          <a:solidFill>
                            <a:schemeClr val="tx2"/>
                          </a:solidFill>
                          <a:effectLst/>
                          <a:hlinkClick r:id="rId1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www.copenhagenskills.dk/klargoering-2/</a:t>
                      </a:r>
                      <a:endParaRPr lang="da-DK" sz="13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extLst>
                  <a:ext uri="{0D108BD9-81ED-4DB2-BD59-A6C34878D82A}">
                    <a16:rowId xmlns:a16="http://schemas.microsoft.com/office/drawing/2014/main" val="846870886"/>
                  </a:ext>
                </a:extLst>
              </a:tr>
              <a:tr h="250545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da-DK" sz="1300">
                          <a:effectLst/>
                        </a:rPr>
                        <a:t>Montering af lampeledning</a:t>
                      </a:r>
                      <a:endParaRPr lang="da-DK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da-DK" sz="1300" u="sng" dirty="0">
                          <a:solidFill>
                            <a:schemeClr val="tx2"/>
                          </a:solidFill>
                          <a:effectLst/>
                          <a:hlinkClick r:id="rId1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www.copenhagenskills.dk/montering-lampeledning/</a:t>
                      </a:r>
                      <a:endParaRPr lang="da-DK" sz="13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extLst>
                  <a:ext uri="{0D108BD9-81ED-4DB2-BD59-A6C34878D82A}">
                    <a16:rowId xmlns:a16="http://schemas.microsoft.com/office/drawing/2014/main" val="417946699"/>
                  </a:ext>
                </a:extLst>
              </a:tr>
              <a:tr h="250545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da-DK" sz="1300">
                          <a:effectLst/>
                        </a:rPr>
                        <a:t>Tilslut strømforsyning</a:t>
                      </a:r>
                      <a:endParaRPr lang="da-DK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da-DK" sz="1300" u="sng" dirty="0">
                          <a:solidFill>
                            <a:schemeClr val="tx2"/>
                          </a:solidFill>
                          <a:effectLst/>
                          <a:hlinkClick r:id="rId1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www.copenhagenskills.dk/tilslut-stroemforsyning-ekstra/</a:t>
                      </a:r>
                      <a:endParaRPr lang="da-DK" sz="13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extLst>
                  <a:ext uri="{0D108BD9-81ED-4DB2-BD59-A6C34878D82A}">
                    <a16:rowId xmlns:a16="http://schemas.microsoft.com/office/drawing/2014/main" val="2994463175"/>
                  </a:ext>
                </a:extLst>
              </a:tr>
              <a:tr h="250545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da-DK" sz="1300" dirty="0">
                          <a:effectLst/>
                        </a:rPr>
                        <a:t>Afmontering</a:t>
                      </a:r>
                      <a:endParaRPr lang="da-DK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da-DK" sz="1300" u="sng" dirty="0">
                          <a:solidFill>
                            <a:schemeClr val="tx2"/>
                          </a:solidFill>
                          <a:effectLst/>
                          <a:hlinkClick r:id="rId2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www.copenhagenskills.dk/afmontering/</a:t>
                      </a:r>
                      <a:endParaRPr lang="da-DK" sz="13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extLst>
                  <a:ext uri="{0D108BD9-81ED-4DB2-BD59-A6C34878D82A}">
                    <a16:rowId xmlns:a16="http://schemas.microsoft.com/office/drawing/2014/main" val="23845829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70667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PH Skills Teal">
  <a:themeElements>
    <a:clrScheme name="Custom 1">
      <a:dk1>
        <a:srgbClr val="004243"/>
      </a:dk1>
      <a:lt1>
        <a:srgbClr val="FFFFFF"/>
      </a:lt1>
      <a:dk2>
        <a:srgbClr val="283583"/>
      </a:dk2>
      <a:lt2>
        <a:srgbClr val="8BCBB9"/>
      </a:lt2>
      <a:accent1>
        <a:srgbClr val="C7A6CF"/>
      </a:accent1>
      <a:accent2>
        <a:srgbClr val="DEDC00"/>
      </a:accent2>
      <a:accent3>
        <a:srgbClr val="FF5200"/>
      </a:accent3>
      <a:accent4>
        <a:srgbClr val="3FA535"/>
      </a:accent4>
      <a:accent5>
        <a:srgbClr val="000000"/>
      </a:accent5>
      <a:accent6>
        <a:srgbClr val="5A5A5A"/>
      </a:accent6>
      <a:hlink>
        <a:srgbClr val="DEDC00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PH Skills Purple">
  <a:themeElements>
    <a:clrScheme name="Custom 1">
      <a:dk1>
        <a:srgbClr val="004243"/>
      </a:dk1>
      <a:lt1>
        <a:srgbClr val="FFFFFF"/>
      </a:lt1>
      <a:dk2>
        <a:srgbClr val="283583"/>
      </a:dk2>
      <a:lt2>
        <a:srgbClr val="8BCBB9"/>
      </a:lt2>
      <a:accent1>
        <a:srgbClr val="C7A6CF"/>
      </a:accent1>
      <a:accent2>
        <a:srgbClr val="DEDC00"/>
      </a:accent2>
      <a:accent3>
        <a:srgbClr val="FF5200"/>
      </a:accent3>
      <a:accent4>
        <a:srgbClr val="3FA535"/>
      </a:accent4>
      <a:accent5>
        <a:srgbClr val="000000"/>
      </a:accent5>
      <a:accent6>
        <a:srgbClr val="5A5A5A"/>
      </a:accent6>
      <a:hlink>
        <a:srgbClr val="DEDC00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CPH Skills Purple">
  <a:themeElements>
    <a:clrScheme name="Custom 1">
      <a:dk1>
        <a:srgbClr val="004243"/>
      </a:dk1>
      <a:lt1>
        <a:srgbClr val="FFFFFF"/>
      </a:lt1>
      <a:dk2>
        <a:srgbClr val="283583"/>
      </a:dk2>
      <a:lt2>
        <a:srgbClr val="8BCBB9"/>
      </a:lt2>
      <a:accent1>
        <a:srgbClr val="C7A6CF"/>
      </a:accent1>
      <a:accent2>
        <a:srgbClr val="DEDC00"/>
      </a:accent2>
      <a:accent3>
        <a:srgbClr val="FF5200"/>
      </a:accent3>
      <a:accent4>
        <a:srgbClr val="3FA535"/>
      </a:accent4>
      <a:accent5>
        <a:srgbClr val="000000"/>
      </a:accent5>
      <a:accent6>
        <a:srgbClr val="5A5A5A"/>
      </a:accent6>
      <a:hlink>
        <a:srgbClr val="DEDC00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42f9f12-5175-44fb-bba7-146e9b13211a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323A325BB39F94B96F365C8FF5697A0" ma:contentTypeVersion="13" ma:contentTypeDescription="Opret et nyt dokument." ma:contentTypeScope="" ma:versionID="73bb25a507e681a38d8b66ff9d2c44d7">
  <xsd:schema xmlns:xsd="http://www.w3.org/2001/XMLSchema" xmlns:xs="http://www.w3.org/2001/XMLSchema" xmlns:p="http://schemas.microsoft.com/office/2006/metadata/properties" xmlns:ns2="c42f9f12-5175-44fb-bba7-146e9b13211a" xmlns:ns3="6f1ca528-cc7f-44c3-9d7f-653195d2b2d1" targetNamespace="http://schemas.microsoft.com/office/2006/metadata/properties" ma:root="true" ma:fieldsID="ba4322a1e1e8bde09dcc34e82f1fce56" ns2:_="" ns3:_="">
    <xsd:import namespace="c42f9f12-5175-44fb-bba7-146e9b13211a"/>
    <xsd:import namespace="6f1ca528-cc7f-44c3-9d7f-653195d2b2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2f9f12-5175-44fb-bba7-146e9b1321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Billedmærker" ma:readOnly="false" ma:fieldId="{5cf76f15-5ced-4ddc-b409-7134ff3c332f}" ma:taxonomyMulti="true" ma:sspId="25e209f9-877a-4658-8343-041a08a7c65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1ca528-cc7f-44c3-9d7f-653195d2b2d1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2CFAD75-B8A2-4262-9BAB-1EB11953D65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A00BAFB-0AE8-4A35-84E9-73F9A954439D}">
  <ds:schemaRefs>
    <ds:schemaRef ds:uri="http://schemas.microsoft.com/office/2006/metadata/properties"/>
    <ds:schemaRef ds:uri="http://schemas.microsoft.com/office/infopath/2007/PartnerControls"/>
    <ds:schemaRef ds:uri="c42f9f12-5175-44fb-bba7-146e9b13211a"/>
  </ds:schemaRefs>
</ds:datastoreItem>
</file>

<file path=customXml/itemProps3.xml><?xml version="1.0" encoding="utf-8"?>
<ds:datastoreItem xmlns:ds="http://schemas.openxmlformats.org/officeDocument/2006/customXml" ds:itemID="{776989CE-DEC5-437E-BBBC-9DB157B06E7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42f9f12-5175-44fb-bba7-146e9b13211a"/>
    <ds:schemaRef ds:uri="6f1ca528-cc7f-44c3-9d7f-653195d2b2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1119</Words>
  <Application>Microsoft Office PowerPoint</Application>
  <PresentationFormat>Widescreen</PresentationFormat>
  <Paragraphs>198</Paragraphs>
  <Slides>25</Slides>
  <Notes>23</Notes>
  <HiddenSlides>0</HiddenSlides>
  <MMClips>3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4</vt:i4>
      </vt:variant>
      <vt:variant>
        <vt:lpstr>Slidetitler</vt:lpstr>
      </vt:variant>
      <vt:variant>
        <vt:i4>25</vt:i4>
      </vt:variant>
    </vt:vector>
  </HeadingPairs>
  <TitlesOfParts>
    <vt:vector size="33" baseType="lpstr">
      <vt:lpstr>Arial</vt:lpstr>
      <vt:lpstr>Calibri</vt:lpstr>
      <vt:lpstr>Calibri Light</vt:lpstr>
      <vt:lpstr>Century Gothic</vt:lpstr>
      <vt:lpstr>Office-tema</vt:lpstr>
      <vt:lpstr>CPH Skills Teal</vt:lpstr>
      <vt:lpstr>CPH Skills Purple</vt:lpstr>
      <vt:lpstr>1_CPH Skills Purple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Hvad jeg håber, I har fået ud af jeres besøg  En fornemmelse for: - Hvad man lærer på en erhvervsskole - At man arbejder praktisk, med det man - lærer. - Hvad I synes om det.  Prøve kræfter med forskellige erhvervsuddannelser  </vt:lpstr>
      <vt:lpstr>PowerPoint-præsentation</vt:lpstr>
      <vt:lpstr>Film-links til elektriker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Sofie Hedegaard Gadeberg</dc:creator>
  <cp:lastModifiedBy>Sofie Hedegaard Gadeberg</cp:lastModifiedBy>
  <cp:revision>1</cp:revision>
  <dcterms:created xsi:type="dcterms:W3CDTF">2024-01-11T14:07:28Z</dcterms:created>
  <dcterms:modified xsi:type="dcterms:W3CDTF">2024-01-23T14:12:08Z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0x0101003323A325BB39F94B96F365C8FF5697A0</vt:lpwstr>
  </property>
  <property fmtid="{D5CDD505-2E9C-101B-9397-08002B2CF9AE}" pid="3" name="MediaServiceImageTags">
    <vt:lpwstr/>
  </property>
</Properties>
</file>